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8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1" r:id="rId14"/>
    <p:sldId id="276" r:id="rId15"/>
    <p:sldId id="295" r:id="rId16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55" autoAdjust="0"/>
    <p:restoredTop sz="94680" autoAdjust="0"/>
  </p:normalViewPr>
  <p:slideViewPr>
    <p:cSldViewPr>
      <p:cViewPr varScale="1">
        <p:scale>
          <a:sx n="75" d="100"/>
          <a:sy n="75" d="100"/>
        </p:scale>
        <p:origin x="-1051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9387"/>
            <a:ext cx="9089390" cy="162111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5615"/>
            <a:ext cx="7485380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78"/>
            <a:ext cx="2812588" cy="71164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78"/>
            <a:ext cx="8263250" cy="71164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67CB4"/>
                </a:solidFill>
                <a:latin typeface="Lato-Black"/>
                <a:cs typeface="Lato-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9833"/>
            <a:ext cx="9089390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5460"/>
            <a:ext cx="9089390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5639" y="1946734"/>
            <a:ext cx="5537918" cy="550407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1782" y="1946734"/>
            <a:ext cx="5537919" cy="550407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66"/>
            <a:ext cx="9624060" cy="126047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890"/>
            <a:ext cx="4724775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5" indent="0">
              <a:buNone/>
              <a:defRPr sz="2100" b="1"/>
            </a:lvl3pPr>
            <a:lvl4pPr marL="1564582" indent="0">
              <a:buNone/>
              <a:defRPr sz="1800" b="1"/>
            </a:lvl4pPr>
            <a:lvl5pPr marL="2086110" indent="0">
              <a:buNone/>
              <a:defRPr sz="1800" b="1"/>
            </a:lvl5pPr>
            <a:lvl6pPr marL="2607637" indent="0">
              <a:buNone/>
              <a:defRPr sz="1800" b="1"/>
            </a:lvl6pPr>
            <a:lvl7pPr marL="3129165" indent="0">
              <a:buNone/>
              <a:defRPr sz="1800" b="1"/>
            </a:lvl7pPr>
            <a:lvl8pPr marL="3650692" indent="0">
              <a:buNone/>
              <a:defRPr sz="1800" b="1"/>
            </a:lvl8pPr>
            <a:lvl9pPr marL="4172219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8405"/>
            <a:ext cx="4724775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1" y="1692890"/>
            <a:ext cx="472663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5" indent="0">
              <a:buNone/>
              <a:defRPr sz="2100" b="1"/>
            </a:lvl3pPr>
            <a:lvl4pPr marL="1564582" indent="0">
              <a:buNone/>
              <a:defRPr sz="1800" b="1"/>
            </a:lvl4pPr>
            <a:lvl5pPr marL="2086110" indent="0">
              <a:buNone/>
              <a:defRPr sz="1800" b="1"/>
            </a:lvl5pPr>
            <a:lvl6pPr marL="2607637" indent="0">
              <a:buNone/>
              <a:defRPr sz="1800" b="1"/>
            </a:lvl6pPr>
            <a:lvl7pPr marL="3129165" indent="0">
              <a:buNone/>
              <a:defRPr sz="1800" b="1"/>
            </a:lvl7pPr>
            <a:lvl8pPr marL="3650692" indent="0">
              <a:buNone/>
              <a:defRPr sz="1800" b="1"/>
            </a:lvl8pPr>
            <a:lvl9pPr marL="4172219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101" y="2398405"/>
            <a:ext cx="472663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2" y="301113"/>
            <a:ext cx="3518055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115"/>
            <a:ext cx="5977908" cy="645468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2" y="1582598"/>
            <a:ext cx="3518055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5" indent="0">
              <a:buNone/>
              <a:defRPr sz="1100"/>
            </a:lvl3pPr>
            <a:lvl4pPr marL="1564582" indent="0">
              <a:buNone/>
              <a:defRPr sz="1000"/>
            </a:lvl4pPr>
            <a:lvl5pPr marL="2086110" indent="0">
              <a:buNone/>
              <a:defRPr sz="1000"/>
            </a:lvl5pPr>
            <a:lvl6pPr marL="2607637" indent="0">
              <a:buNone/>
              <a:defRPr sz="1000"/>
            </a:lvl6pPr>
            <a:lvl7pPr marL="3129165" indent="0">
              <a:buNone/>
              <a:defRPr sz="1000"/>
            </a:lvl7pPr>
            <a:lvl8pPr marL="3650692" indent="0">
              <a:buNone/>
              <a:defRPr sz="1000"/>
            </a:lvl8pPr>
            <a:lvl9pPr marL="417221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3995"/>
            <a:ext cx="6416040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755"/>
            <a:ext cx="6416040" cy="453771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5" indent="0">
              <a:buNone/>
              <a:defRPr sz="2700"/>
            </a:lvl3pPr>
            <a:lvl4pPr marL="1564582" indent="0">
              <a:buNone/>
              <a:defRPr sz="2300"/>
            </a:lvl4pPr>
            <a:lvl5pPr marL="2086110" indent="0">
              <a:buNone/>
              <a:defRPr sz="2300"/>
            </a:lvl5pPr>
            <a:lvl6pPr marL="2607637" indent="0">
              <a:buNone/>
              <a:defRPr sz="2300"/>
            </a:lvl6pPr>
            <a:lvl7pPr marL="3129165" indent="0">
              <a:buNone/>
              <a:defRPr sz="2300"/>
            </a:lvl7pPr>
            <a:lvl8pPr marL="3650692" indent="0">
              <a:buNone/>
              <a:defRPr sz="2300"/>
            </a:lvl8pPr>
            <a:lvl9pPr marL="4172219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8981"/>
            <a:ext cx="6416040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5" indent="0">
              <a:buNone/>
              <a:defRPr sz="1100"/>
            </a:lvl3pPr>
            <a:lvl4pPr marL="1564582" indent="0">
              <a:buNone/>
              <a:defRPr sz="1000"/>
            </a:lvl4pPr>
            <a:lvl5pPr marL="2086110" indent="0">
              <a:buNone/>
              <a:defRPr sz="1000"/>
            </a:lvl5pPr>
            <a:lvl6pPr marL="2607637" indent="0">
              <a:buNone/>
              <a:defRPr sz="1000"/>
            </a:lvl6pPr>
            <a:lvl7pPr marL="3129165" indent="0">
              <a:buNone/>
              <a:defRPr sz="1000"/>
            </a:lvl7pPr>
            <a:lvl8pPr marL="3650692" indent="0">
              <a:buNone/>
              <a:defRPr sz="1000"/>
            </a:lvl8pPr>
            <a:lvl9pPr marL="417221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66"/>
            <a:ext cx="9624060" cy="126047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667"/>
            <a:ext cx="9624060" cy="4991131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9643"/>
            <a:ext cx="2495127" cy="402652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80" y="7009643"/>
            <a:ext cx="3386243" cy="402652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9643"/>
            <a:ext cx="2495127" cy="402652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defTabSz="104305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5" indent="-391145" algn="l" defTabSz="104305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2" indent="-325955" algn="l" defTabSz="1043055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18" indent="-260764" algn="l" defTabSz="104305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6" indent="-260764" algn="l" defTabSz="1043055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3" indent="-260764" algn="l" defTabSz="1043055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1" indent="-260764" algn="l" defTabSz="104305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28" indent="-260764" algn="l" defTabSz="104305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55" indent="-260764" algn="l" defTabSz="104305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3" indent="-260764" algn="l" defTabSz="104305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5" algn="l" defTabSz="104305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2" algn="l" defTabSz="104305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0" algn="l" defTabSz="104305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37" algn="l" defTabSz="104305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5" algn="l" defTabSz="104305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2" algn="l" defTabSz="104305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19" algn="l" defTabSz="104305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7" Type="http://schemas.openxmlformats.org/officeDocument/2006/relationships/image" Target="../media/image6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5.png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 /><Relationship Id="rId13" Type="http://schemas.openxmlformats.org/officeDocument/2006/relationships/image" Target="../media/image5.png" /><Relationship Id="rId18" Type="http://schemas.openxmlformats.org/officeDocument/2006/relationships/image" Target="../media/image6.png" /><Relationship Id="rId3" Type="http://schemas.openxmlformats.org/officeDocument/2006/relationships/image" Target="../media/image30.jpeg" /><Relationship Id="rId7" Type="http://schemas.openxmlformats.org/officeDocument/2006/relationships/image" Target="../media/image34.jpeg" /><Relationship Id="rId12" Type="http://schemas.openxmlformats.org/officeDocument/2006/relationships/image" Target="../media/image39.jpeg" /><Relationship Id="rId17" Type="http://schemas.openxmlformats.org/officeDocument/2006/relationships/image" Target="../media/image10.png" /><Relationship Id="rId2" Type="http://schemas.openxmlformats.org/officeDocument/2006/relationships/image" Target="../media/image29.jpeg" /><Relationship Id="rId16" Type="http://schemas.openxmlformats.org/officeDocument/2006/relationships/image" Target="../media/image9.png" /><Relationship Id="rId1" Type="http://schemas.openxmlformats.org/officeDocument/2006/relationships/slideLayout" Target="../slideLayouts/slideLayout13.xml" /><Relationship Id="rId6" Type="http://schemas.openxmlformats.org/officeDocument/2006/relationships/image" Target="../media/image33.jpeg" /><Relationship Id="rId11" Type="http://schemas.openxmlformats.org/officeDocument/2006/relationships/image" Target="../media/image38.jpeg" /><Relationship Id="rId5" Type="http://schemas.openxmlformats.org/officeDocument/2006/relationships/image" Target="../media/image32.jpeg" /><Relationship Id="rId15" Type="http://schemas.openxmlformats.org/officeDocument/2006/relationships/image" Target="../media/image8.png" /><Relationship Id="rId10" Type="http://schemas.openxmlformats.org/officeDocument/2006/relationships/image" Target="../media/image37.jpeg" /><Relationship Id="rId4" Type="http://schemas.openxmlformats.org/officeDocument/2006/relationships/image" Target="../media/image31.jpeg" /><Relationship Id="rId9" Type="http://schemas.openxmlformats.org/officeDocument/2006/relationships/image" Target="../media/image36.jpeg" /><Relationship Id="rId14" Type="http://schemas.openxmlformats.org/officeDocument/2006/relationships/image" Target="../media/image7.png" 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 /><Relationship Id="rId13" Type="http://schemas.openxmlformats.org/officeDocument/2006/relationships/image" Target="../media/image51.png" /><Relationship Id="rId18" Type="http://schemas.openxmlformats.org/officeDocument/2006/relationships/image" Target="../media/image56.png" /><Relationship Id="rId3" Type="http://schemas.openxmlformats.org/officeDocument/2006/relationships/image" Target="../media/image41.png" /><Relationship Id="rId21" Type="http://schemas.openxmlformats.org/officeDocument/2006/relationships/image" Target="../media/image59.png" /><Relationship Id="rId7" Type="http://schemas.openxmlformats.org/officeDocument/2006/relationships/image" Target="../media/image45.png" /><Relationship Id="rId12" Type="http://schemas.openxmlformats.org/officeDocument/2006/relationships/image" Target="../media/image50.png" /><Relationship Id="rId17" Type="http://schemas.openxmlformats.org/officeDocument/2006/relationships/image" Target="../media/image55.png" /><Relationship Id="rId2" Type="http://schemas.openxmlformats.org/officeDocument/2006/relationships/image" Target="../media/image40.png" /><Relationship Id="rId16" Type="http://schemas.openxmlformats.org/officeDocument/2006/relationships/image" Target="../media/image54.png" /><Relationship Id="rId20" Type="http://schemas.openxmlformats.org/officeDocument/2006/relationships/image" Target="../media/image58.png" /><Relationship Id="rId1" Type="http://schemas.openxmlformats.org/officeDocument/2006/relationships/slideLayout" Target="../slideLayouts/slideLayout13.xml" /><Relationship Id="rId6" Type="http://schemas.openxmlformats.org/officeDocument/2006/relationships/image" Target="../media/image44.png" /><Relationship Id="rId11" Type="http://schemas.openxmlformats.org/officeDocument/2006/relationships/image" Target="../media/image49.png" /><Relationship Id="rId5" Type="http://schemas.openxmlformats.org/officeDocument/2006/relationships/image" Target="../media/image43.png" /><Relationship Id="rId15" Type="http://schemas.openxmlformats.org/officeDocument/2006/relationships/image" Target="../media/image53.png" /><Relationship Id="rId23" Type="http://schemas.openxmlformats.org/officeDocument/2006/relationships/image" Target="../media/image61.png" /><Relationship Id="rId10" Type="http://schemas.openxmlformats.org/officeDocument/2006/relationships/image" Target="../media/image48.png" /><Relationship Id="rId19" Type="http://schemas.openxmlformats.org/officeDocument/2006/relationships/image" Target="../media/image57.png" /><Relationship Id="rId4" Type="http://schemas.openxmlformats.org/officeDocument/2006/relationships/image" Target="../media/image42.png" /><Relationship Id="rId9" Type="http://schemas.openxmlformats.org/officeDocument/2006/relationships/image" Target="../media/image47.png" /><Relationship Id="rId14" Type="http://schemas.openxmlformats.org/officeDocument/2006/relationships/image" Target="../media/image52.png" /><Relationship Id="rId22" Type="http://schemas.openxmlformats.org/officeDocument/2006/relationships/image" Target="../media/image60.png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4%D0%B8%D1%88%D0%B8%D0%BD%D0%B3" TargetMode="External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10" Type="http://schemas.openxmlformats.org/officeDocument/2006/relationships/image" Target="../media/image13.png" /><Relationship Id="rId4" Type="http://schemas.openxmlformats.org/officeDocument/2006/relationships/image" Target="../media/image9.png" /><Relationship Id="rId9" Type="http://schemas.openxmlformats.org/officeDocument/2006/relationships/image" Target="../media/image12.pn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Relationship Id="rId9" Type="http://schemas.openxmlformats.org/officeDocument/2006/relationships/image" Target="../media/image15.pn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10" Type="http://schemas.openxmlformats.org/officeDocument/2006/relationships/image" Target="../media/image18.png" /><Relationship Id="rId4" Type="http://schemas.openxmlformats.org/officeDocument/2006/relationships/image" Target="../media/image9.png" /><Relationship Id="rId9" Type="http://schemas.openxmlformats.org/officeDocument/2006/relationships/image" Target="../media/image17.png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10" Type="http://schemas.openxmlformats.org/officeDocument/2006/relationships/image" Target="../media/image21.jpeg" /><Relationship Id="rId4" Type="http://schemas.openxmlformats.org/officeDocument/2006/relationships/image" Target="../media/image9.png" /><Relationship Id="rId9" Type="http://schemas.openxmlformats.org/officeDocument/2006/relationships/image" Target="../media/image20.png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11" Type="http://schemas.openxmlformats.org/officeDocument/2006/relationships/image" Target="../media/image25.png" /><Relationship Id="rId5" Type="http://schemas.openxmlformats.org/officeDocument/2006/relationships/image" Target="../media/image10.png" /><Relationship Id="rId10" Type="http://schemas.openxmlformats.org/officeDocument/2006/relationships/image" Target="../media/image24.png" /><Relationship Id="rId4" Type="http://schemas.openxmlformats.org/officeDocument/2006/relationships/image" Target="../media/image9.png" /><Relationship Id="rId9" Type="http://schemas.openxmlformats.org/officeDocument/2006/relationships/image" Target="../media/image23.png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 /><Relationship Id="rId3" Type="http://schemas.openxmlformats.org/officeDocument/2006/relationships/image" Target="../media/image8.png" /><Relationship Id="rId7" Type="http://schemas.openxmlformats.org/officeDocument/2006/relationships/image" Target="../media/image6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0.png" /><Relationship Id="rId4" Type="http://schemas.openxmlformats.org/officeDocument/2006/relationships/image" Target="../media/image9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5803900" y="428625"/>
            <a:ext cx="1143000" cy="1180465"/>
            <a:chOff x="3365432" y="2447388"/>
            <a:chExt cx="1154430" cy="1332865"/>
          </a:xfrm>
        </p:grpSpPr>
        <p:sp>
          <p:nvSpPr>
            <p:cNvPr id="4" name="object 4"/>
            <p:cNvSpPr/>
            <p:nvPr/>
          </p:nvSpPr>
          <p:spPr>
            <a:xfrm>
              <a:off x="3365423" y="2447391"/>
              <a:ext cx="1154430" cy="1332865"/>
            </a:xfrm>
            <a:custGeom>
              <a:avLst/>
              <a:gdLst/>
              <a:ahLst/>
              <a:cxnLst/>
              <a:rect l="l" t="t" r="r" b="b"/>
              <a:pathLst>
                <a:path w="1154429" h="1332864">
                  <a:moveTo>
                    <a:pt x="339991" y="605764"/>
                  </a:moveTo>
                  <a:lnTo>
                    <a:pt x="329399" y="611886"/>
                  </a:lnTo>
                  <a:lnTo>
                    <a:pt x="329399" y="624116"/>
                  </a:lnTo>
                  <a:lnTo>
                    <a:pt x="329399" y="994422"/>
                  </a:lnTo>
                  <a:lnTo>
                    <a:pt x="170929" y="1085900"/>
                  </a:lnTo>
                  <a:lnTo>
                    <a:pt x="10604" y="993330"/>
                  </a:lnTo>
                  <a:lnTo>
                    <a:pt x="10604" y="808164"/>
                  </a:lnTo>
                  <a:lnTo>
                    <a:pt x="329399" y="624116"/>
                  </a:lnTo>
                  <a:lnTo>
                    <a:pt x="329399" y="611886"/>
                  </a:lnTo>
                  <a:lnTo>
                    <a:pt x="0" y="802043"/>
                  </a:lnTo>
                  <a:lnTo>
                    <a:pt x="0" y="999451"/>
                  </a:lnTo>
                  <a:lnTo>
                    <a:pt x="170929" y="1098130"/>
                  </a:lnTo>
                  <a:lnTo>
                    <a:pt x="192125" y="1085900"/>
                  </a:lnTo>
                  <a:lnTo>
                    <a:pt x="339991" y="1000544"/>
                  </a:lnTo>
                  <a:lnTo>
                    <a:pt x="339991" y="624116"/>
                  </a:lnTo>
                  <a:lnTo>
                    <a:pt x="339991" y="605764"/>
                  </a:lnTo>
                  <a:close/>
                </a:path>
                <a:path w="1154429" h="1332864">
                  <a:moveTo>
                    <a:pt x="339991" y="136855"/>
                  </a:moveTo>
                  <a:lnTo>
                    <a:pt x="329399" y="142976"/>
                  </a:lnTo>
                  <a:lnTo>
                    <a:pt x="329399" y="155206"/>
                  </a:lnTo>
                  <a:lnTo>
                    <a:pt x="329399" y="523290"/>
                  </a:lnTo>
                  <a:lnTo>
                    <a:pt x="10617" y="707364"/>
                  </a:lnTo>
                  <a:lnTo>
                    <a:pt x="10617" y="339229"/>
                  </a:lnTo>
                  <a:lnTo>
                    <a:pt x="329399" y="155206"/>
                  </a:lnTo>
                  <a:lnTo>
                    <a:pt x="329399" y="142976"/>
                  </a:lnTo>
                  <a:lnTo>
                    <a:pt x="12" y="333146"/>
                  </a:lnTo>
                  <a:lnTo>
                    <a:pt x="12" y="725716"/>
                  </a:lnTo>
                  <a:lnTo>
                    <a:pt x="31788" y="707364"/>
                  </a:lnTo>
                  <a:lnTo>
                    <a:pt x="339991" y="529412"/>
                  </a:lnTo>
                  <a:lnTo>
                    <a:pt x="339991" y="155206"/>
                  </a:lnTo>
                  <a:lnTo>
                    <a:pt x="339991" y="136855"/>
                  </a:lnTo>
                  <a:close/>
                </a:path>
                <a:path w="1154429" h="1332864">
                  <a:moveTo>
                    <a:pt x="747966" y="841336"/>
                  </a:moveTo>
                  <a:lnTo>
                    <a:pt x="737400" y="847445"/>
                  </a:lnTo>
                  <a:lnTo>
                    <a:pt x="737400" y="859688"/>
                  </a:lnTo>
                  <a:lnTo>
                    <a:pt x="737400" y="1227810"/>
                  </a:lnTo>
                  <a:lnTo>
                    <a:pt x="577049" y="1320406"/>
                  </a:lnTo>
                  <a:lnTo>
                    <a:pt x="258241" y="1136307"/>
                  </a:lnTo>
                  <a:lnTo>
                    <a:pt x="737400" y="859688"/>
                  </a:lnTo>
                  <a:lnTo>
                    <a:pt x="737400" y="847445"/>
                  </a:lnTo>
                  <a:lnTo>
                    <a:pt x="237058" y="1136307"/>
                  </a:lnTo>
                  <a:lnTo>
                    <a:pt x="577049" y="1332623"/>
                  </a:lnTo>
                  <a:lnTo>
                    <a:pt x="598208" y="1320406"/>
                  </a:lnTo>
                  <a:lnTo>
                    <a:pt x="747966" y="1233932"/>
                  </a:lnTo>
                  <a:lnTo>
                    <a:pt x="747966" y="859688"/>
                  </a:lnTo>
                  <a:lnTo>
                    <a:pt x="747966" y="841336"/>
                  </a:lnTo>
                  <a:close/>
                </a:path>
                <a:path w="1154429" h="1332864">
                  <a:moveTo>
                    <a:pt x="917016" y="196278"/>
                  </a:moveTo>
                  <a:lnTo>
                    <a:pt x="895832" y="184061"/>
                  </a:lnTo>
                  <a:lnTo>
                    <a:pt x="895832" y="196278"/>
                  </a:lnTo>
                  <a:lnTo>
                    <a:pt x="416699" y="472897"/>
                  </a:lnTo>
                  <a:lnTo>
                    <a:pt x="416699" y="104800"/>
                  </a:lnTo>
                  <a:lnTo>
                    <a:pt x="577037" y="12230"/>
                  </a:lnTo>
                  <a:lnTo>
                    <a:pt x="895832" y="196278"/>
                  </a:lnTo>
                  <a:lnTo>
                    <a:pt x="895832" y="184061"/>
                  </a:lnTo>
                  <a:lnTo>
                    <a:pt x="598220" y="12230"/>
                  </a:lnTo>
                  <a:lnTo>
                    <a:pt x="577037" y="0"/>
                  </a:lnTo>
                  <a:lnTo>
                    <a:pt x="406095" y="98679"/>
                  </a:lnTo>
                  <a:lnTo>
                    <a:pt x="406095" y="491236"/>
                  </a:lnTo>
                  <a:lnTo>
                    <a:pt x="437857" y="472897"/>
                  </a:lnTo>
                  <a:lnTo>
                    <a:pt x="917016" y="196278"/>
                  </a:lnTo>
                  <a:close/>
                </a:path>
                <a:path w="1154429" h="1332864">
                  <a:moveTo>
                    <a:pt x="1154074" y="333133"/>
                  </a:moveTo>
                  <a:lnTo>
                    <a:pt x="1143469" y="327012"/>
                  </a:lnTo>
                  <a:lnTo>
                    <a:pt x="1143469" y="339255"/>
                  </a:lnTo>
                  <a:lnTo>
                    <a:pt x="1143469" y="524370"/>
                  </a:lnTo>
                  <a:lnTo>
                    <a:pt x="824712" y="708444"/>
                  </a:lnTo>
                  <a:lnTo>
                    <a:pt x="824712" y="338137"/>
                  </a:lnTo>
                  <a:lnTo>
                    <a:pt x="983119" y="246646"/>
                  </a:lnTo>
                  <a:lnTo>
                    <a:pt x="1143469" y="339255"/>
                  </a:lnTo>
                  <a:lnTo>
                    <a:pt x="1143469" y="327012"/>
                  </a:lnTo>
                  <a:lnTo>
                    <a:pt x="1004303" y="246646"/>
                  </a:lnTo>
                  <a:lnTo>
                    <a:pt x="983119" y="234416"/>
                  </a:lnTo>
                  <a:lnTo>
                    <a:pt x="814108" y="332041"/>
                  </a:lnTo>
                  <a:lnTo>
                    <a:pt x="814108" y="726808"/>
                  </a:lnTo>
                  <a:lnTo>
                    <a:pt x="845908" y="708444"/>
                  </a:lnTo>
                  <a:lnTo>
                    <a:pt x="1154074" y="530491"/>
                  </a:lnTo>
                  <a:lnTo>
                    <a:pt x="1154074" y="333133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76852" y="3062338"/>
              <a:ext cx="292925" cy="33822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79536" y="3054275"/>
              <a:ext cx="340360" cy="589280"/>
            </a:xfrm>
            <a:custGeom>
              <a:avLst/>
              <a:gdLst/>
              <a:ahLst/>
              <a:cxnLst/>
              <a:rect l="l" t="t" r="r" b="b"/>
              <a:pathLst>
                <a:path w="340360" h="589279">
                  <a:moveTo>
                    <a:pt x="339966" y="0"/>
                  </a:moveTo>
                  <a:lnTo>
                    <a:pt x="0" y="196278"/>
                  </a:lnTo>
                  <a:lnTo>
                    <a:pt x="0" y="588886"/>
                  </a:lnTo>
                  <a:lnTo>
                    <a:pt x="31779" y="570534"/>
                  </a:lnTo>
                  <a:lnTo>
                    <a:pt x="10604" y="570534"/>
                  </a:lnTo>
                  <a:lnTo>
                    <a:pt x="10604" y="202374"/>
                  </a:lnTo>
                  <a:lnTo>
                    <a:pt x="329361" y="18326"/>
                  </a:lnTo>
                  <a:lnTo>
                    <a:pt x="339966" y="18326"/>
                  </a:lnTo>
                  <a:lnTo>
                    <a:pt x="339966" y="0"/>
                  </a:lnTo>
                  <a:close/>
                </a:path>
                <a:path w="340360" h="589279">
                  <a:moveTo>
                    <a:pt x="339966" y="18326"/>
                  </a:moveTo>
                  <a:lnTo>
                    <a:pt x="329361" y="18326"/>
                  </a:lnTo>
                  <a:lnTo>
                    <a:pt x="329361" y="386448"/>
                  </a:lnTo>
                  <a:lnTo>
                    <a:pt x="10604" y="570534"/>
                  </a:lnTo>
                  <a:lnTo>
                    <a:pt x="31779" y="570534"/>
                  </a:lnTo>
                  <a:lnTo>
                    <a:pt x="339966" y="392569"/>
                  </a:lnTo>
                  <a:lnTo>
                    <a:pt x="339966" y="18326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5168" y="2826765"/>
              <a:ext cx="292925" cy="3382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1084" y="2826765"/>
              <a:ext cx="157010" cy="3382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76852" y="3140951"/>
              <a:ext cx="292925" cy="259626"/>
            </a:xfrm>
            <a:prstGeom prst="rect">
              <a:avLst/>
            </a:prstGeom>
          </p:spPr>
        </p:pic>
      </p:grpSp>
      <p:grpSp>
        <p:nvGrpSpPr>
          <p:cNvPr id="52" name="object 18"/>
          <p:cNvGrpSpPr/>
          <p:nvPr/>
        </p:nvGrpSpPr>
        <p:grpSpPr>
          <a:xfrm>
            <a:off x="7251700" y="428625"/>
            <a:ext cx="2743200" cy="1143000"/>
            <a:chOff x="8974988" y="532530"/>
            <a:chExt cx="1321435" cy="579755"/>
          </a:xfrm>
        </p:grpSpPr>
        <p:sp>
          <p:nvSpPr>
            <p:cNvPr id="53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55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7100" y="5915025"/>
            <a:ext cx="2971800" cy="1104107"/>
          </a:xfrm>
          <a:prstGeom prst="rect">
            <a:avLst/>
          </a:prstGeom>
        </p:spPr>
      </p:pic>
      <p:grpSp>
        <p:nvGrpSpPr>
          <p:cNvPr id="57" name="object 5"/>
          <p:cNvGrpSpPr/>
          <p:nvPr/>
        </p:nvGrpSpPr>
        <p:grpSpPr>
          <a:xfrm>
            <a:off x="6427470" y="4775200"/>
            <a:ext cx="4265930" cy="2787650"/>
            <a:chOff x="4047911" y="4810495"/>
            <a:chExt cx="4265930" cy="2787650"/>
          </a:xfrm>
        </p:grpSpPr>
        <p:sp>
          <p:nvSpPr>
            <p:cNvPr id="58" name="object 6"/>
            <p:cNvSpPr/>
            <p:nvPr/>
          </p:nvSpPr>
          <p:spPr>
            <a:xfrm>
              <a:off x="4047911" y="6236824"/>
              <a:ext cx="388620" cy="778510"/>
            </a:xfrm>
            <a:custGeom>
              <a:avLst/>
              <a:gdLst/>
              <a:ahLst/>
              <a:cxnLst/>
              <a:rect l="l" t="t" r="r" b="b"/>
              <a:pathLst>
                <a:path w="388620" h="778509">
                  <a:moveTo>
                    <a:pt x="0" y="0"/>
                  </a:moveTo>
                  <a:lnTo>
                    <a:pt x="0" y="778154"/>
                  </a:lnTo>
                  <a:lnTo>
                    <a:pt x="388594" y="3890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7"/>
            <p:cNvSpPr/>
            <p:nvPr/>
          </p:nvSpPr>
          <p:spPr>
            <a:xfrm>
              <a:off x="4201109" y="4848164"/>
              <a:ext cx="4074795" cy="2712085"/>
            </a:xfrm>
            <a:custGeom>
              <a:avLst/>
              <a:gdLst/>
              <a:ahLst/>
              <a:cxnLst/>
              <a:rect l="l" t="t" r="r" b="b"/>
              <a:pathLst>
                <a:path w="4074795" h="2712084">
                  <a:moveTo>
                    <a:pt x="2708407" y="0"/>
                  </a:moveTo>
                  <a:lnTo>
                    <a:pt x="0" y="2711841"/>
                  </a:lnTo>
                </a:path>
                <a:path w="4074795" h="2712084">
                  <a:moveTo>
                    <a:pt x="3879373" y="1172451"/>
                  </a:moveTo>
                  <a:lnTo>
                    <a:pt x="2341932" y="2711841"/>
                  </a:lnTo>
                </a:path>
                <a:path w="4074795" h="2712084">
                  <a:moveTo>
                    <a:pt x="3293890" y="586219"/>
                  </a:moveTo>
                  <a:lnTo>
                    <a:pt x="1170959" y="2711841"/>
                  </a:lnTo>
                </a:path>
                <a:path w="4074795" h="2712084">
                  <a:moveTo>
                    <a:pt x="2903568" y="195414"/>
                  </a:moveTo>
                  <a:lnTo>
                    <a:pt x="390321" y="2711841"/>
                  </a:lnTo>
                </a:path>
                <a:path w="4074795" h="2712084">
                  <a:moveTo>
                    <a:pt x="4074534" y="1367853"/>
                  </a:moveTo>
                  <a:lnTo>
                    <a:pt x="2732248" y="2711841"/>
                  </a:lnTo>
                </a:path>
                <a:path w="4074795" h="2712084">
                  <a:moveTo>
                    <a:pt x="3489051" y="781634"/>
                  </a:moveTo>
                  <a:lnTo>
                    <a:pt x="1561288" y="2711841"/>
                  </a:lnTo>
                </a:path>
                <a:path w="4074795" h="2712084">
                  <a:moveTo>
                    <a:pt x="3098729" y="390817"/>
                  </a:moveTo>
                  <a:lnTo>
                    <a:pt x="780644" y="2711841"/>
                  </a:lnTo>
                </a:path>
                <a:path w="4074795" h="2712084">
                  <a:moveTo>
                    <a:pt x="3684212" y="977036"/>
                  </a:moveTo>
                  <a:lnTo>
                    <a:pt x="1951603" y="2711841"/>
                  </a:lnTo>
                </a:path>
              </a:pathLst>
            </a:custGeom>
            <a:ln w="75336">
              <a:solidFill>
                <a:srgbClr val="F15B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2"/>
          <p:cNvGrpSpPr/>
          <p:nvPr/>
        </p:nvGrpSpPr>
        <p:grpSpPr>
          <a:xfrm>
            <a:off x="0" y="0"/>
            <a:ext cx="3191510" cy="2331720"/>
            <a:chOff x="7500833" y="5228873"/>
            <a:chExt cx="3191510" cy="2331720"/>
          </a:xfrm>
        </p:grpSpPr>
        <p:sp>
          <p:nvSpPr>
            <p:cNvPr id="61" name="object 3"/>
            <p:cNvSpPr/>
            <p:nvPr/>
          </p:nvSpPr>
          <p:spPr>
            <a:xfrm>
              <a:off x="7536092" y="5243144"/>
              <a:ext cx="3155950" cy="2317115"/>
            </a:xfrm>
            <a:custGeom>
              <a:avLst/>
              <a:gdLst/>
              <a:ahLst/>
              <a:cxnLst/>
              <a:rect l="l" t="t" r="r" b="b"/>
              <a:pathLst>
                <a:path w="3155950" h="2317115">
                  <a:moveTo>
                    <a:pt x="2313978" y="0"/>
                  </a:moveTo>
                  <a:lnTo>
                    <a:pt x="0" y="2316861"/>
                  </a:lnTo>
                  <a:lnTo>
                    <a:pt x="3155911" y="2316861"/>
                  </a:lnTo>
                  <a:lnTo>
                    <a:pt x="3155911" y="842987"/>
                  </a:lnTo>
                  <a:lnTo>
                    <a:pt x="2313978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4"/>
            <p:cNvSpPr/>
            <p:nvPr/>
          </p:nvSpPr>
          <p:spPr>
            <a:xfrm>
              <a:off x="7500833" y="5228873"/>
              <a:ext cx="1813560" cy="1815464"/>
            </a:xfrm>
            <a:custGeom>
              <a:avLst/>
              <a:gdLst/>
              <a:ahLst/>
              <a:cxnLst/>
              <a:rect l="l" t="t" r="r" b="b"/>
              <a:pathLst>
                <a:path w="1813559" h="1815465">
                  <a:moveTo>
                    <a:pt x="906513" y="0"/>
                  </a:moveTo>
                  <a:lnTo>
                    <a:pt x="0" y="907643"/>
                  </a:lnTo>
                  <a:lnTo>
                    <a:pt x="906513" y="1815287"/>
                  </a:lnTo>
                  <a:lnTo>
                    <a:pt x="1813026" y="907643"/>
                  </a:lnTo>
                  <a:lnTo>
                    <a:pt x="906513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613234" y="2557008"/>
            <a:ext cx="7239000" cy="1444625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 lnSpcReduction="20000"/>
          </a:bodyPr>
          <a:lstStyle>
            <a:lvl1pPr algn="ctr" defTabSz="1043055" rtl="0" eaLnBrk="1" latinLnBrk="0" hangingPunct="1">
              <a:spcBef>
                <a:spcPct val="0"/>
              </a:spcBef>
              <a:buNone/>
              <a:defRPr sz="3000" b="1" i="0" kern="1200">
                <a:solidFill>
                  <a:srgbClr val="367CB4"/>
                </a:solidFill>
                <a:latin typeface="Lato-Black"/>
                <a:ea typeface="+mj-ea"/>
                <a:cs typeface="Lato-Black"/>
              </a:defRPr>
            </a:lvl1pPr>
          </a:lstStyle>
          <a:p>
            <a:r>
              <a:rPr lang="ru-RU" altLang="ru-RU" sz="6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ДЕСТРУКТИВНЫЕ СООБЩЕСТВА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1620284" y="4013904"/>
            <a:ext cx="7239000" cy="1752600"/>
          </a:xfrm>
          <a:prstGeom prst="rect">
            <a:avLst/>
          </a:prstGeom>
        </p:spPr>
        <p:txBody>
          <a:bodyPr/>
          <a:lstStyle>
            <a:lvl1pPr marL="391145" indent="-391145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482" indent="-325955" algn="l" defTabSz="104305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818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346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873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1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3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altLang="ru-RU" sz="4800" dirty="0">
                <a:solidFill>
                  <a:schemeClr val="accent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Вовлечение подростков в сообщества через сеть Интернет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sp>
        <p:nvSpPr>
          <p:cNvPr id="23" name="Содержимое 2"/>
          <p:cNvSpPr>
            <a:spLocks noGrp="1"/>
          </p:cNvSpPr>
          <p:nvPr>
            <p:ph idx="1"/>
          </p:nvPr>
        </p:nvSpPr>
        <p:spPr>
          <a:xfrm>
            <a:off x="964565" y="1224643"/>
            <a:ext cx="8877935" cy="53578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Основы </a:t>
            </a:r>
            <a:r>
              <a:rPr lang="ru-RU" b="1" dirty="0" err="1">
                <a:solidFill>
                  <a:srgbClr val="C00000"/>
                </a:solidFill>
              </a:rPr>
              <a:t>кибербезопасности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  <a:p>
            <a:r>
              <a:rPr lang="ru-RU" b="1" dirty="0"/>
              <a:t>- Проявляйте осторожность при переходе по  ссылкам, которые вы получаете в сообщениях от  других пользователей или друзей.</a:t>
            </a:r>
          </a:p>
          <a:p>
            <a:r>
              <a:rPr lang="ru-RU" b="1" dirty="0"/>
              <a:t>- Контролируйте информацию о себе, которую вы  размещаете.</a:t>
            </a:r>
          </a:p>
          <a:p>
            <a:r>
              <a:rPr lang="ru-RU" b="1" dirty="0"/>
              <a:t>- Чтобы не раскрыть адреса электронной почты своих друзей, не разрешайте социальным сетям сканировать адресную книгу вашего ящика электронной почты.</a:t>
            </a:r>
          </a:p>
          <a:p>
            <a:r>
              <a:rPr lang="ru-RU" b="1" dirty="0"/>
              <a:t>- Не добавляйте в друзья в социальных сетях всех подряд.</a:t>
            </a:r>
          </a:p>
          <a:p>
            <a:r>
              <a:rPr lang="ru-RU" b="1" dirty="0"/>
              <a:t>- Не </a:t>
            </a:r>
            <a:r>
              <a:rPr lang="ru-RU" b="1" dirty="0" err="1"/>
              <a:t>регестрируйтесь</a:t>
            </a:r>
            <a:r>
              <a:rPr lang="ru-RU" b="1" dirty="0"/>
              <a:t>  во всех соц. сетях без разбора.</a:t>
            </a:r>
          </a:p>
          <a:p>
            <a:r>
              <a:rPr lang="ru-RU" b="1" dirty="0"/>
              <a:t>- Всегда спрашивай родителей о непонятных тебе вещах, которые ты встречаешь в интернете.</a:t>
            </a:r>
          </a:p>
          <a:p>
            <a:r>
              <a:rPr lang="ru-RU" b="1" dirty="0"/>
              <a:t>- Не позволяйте себя запугивать и не беспокойте других с помощью </a:t>
            </a:r>
            <a:r>
              <a:rPr lang="ru-RU" b="1" dirty="0" err="1"/>
              <a:t>фейковых</a:t>
            </a:r>
            <a:r>
              <a:rPr lang="ru-RU" b="1" dirty="0"/>
              <a:t> </a:t>
            </a:r>
            <a:r>
              <a:rPr lang="ru-RU" b="1" dirty="0" err="1"/>
              <a:t>аккаунтов</a:t>
            </a:r>
            <a:r>
              <a:rPr lang="ru-RU" b="1" dirty="0"/>
              <a:t>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359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sp>
        <p:nvSpPr>
          <p:cNvPr id="23" name="Содержимое 2"/>
          <p:cNvSpPr>
            <a:spLocks noGrp="1"/>
          </p:cNvSpPr>
          <p:nvPr>
            <p:ph idx="1"/>
          </p:nvPr>
        </p:nvSpPr>
        <p:spPr>
          <a:xfrm>
            <a:off x="1155700" y="1600145"/>
            <a:ext cx="8686800" cy="4525963"/>
          </a:xfrm>
        </p:spPr>
        <p:txBody>
          <a:bodyPr>
            <a:normAutofit fontScale="92500"/>
          </a:bodyPr>
          <a:lstStyle/>
          <a:p>
            <a:pPr marL="0" indent="391145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</a:rPr>
              <a:t>Самый простой и доступный способ решения зависимости — это приобретение другой зависимости. Любовь к здоровому образу жизни, общение с живой природой, путешествия по родному краю, творческие прикладные увлечения, занятия спортом, как правило, выводят человека из зависимости.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359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51865" y="1929290"/>
            <a:ext cx="90717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Живи реальной жизнью, а не виртуальной!</a:t>
            </a:r>
          </a:p>
        </p:txBody>
      </p:sp>
      <p:pic>
        <p:nvPicPr>
          <p:cNvPr id="1026" name="Picture 2" descr="https://downloader.disk.yandex.ru/preview/5ee0153a99f807527354de0a71eb55d0ef83b54fe042bd46daab0fb1a0b1c68d/66906af8/EH_8Tn-ECaABYkO1opXl-o0Qgw0nbsLzHSO_dFrxSVB9bb7k-4XDh928WgNxpnwczEPJJnbgTajL1aRxYGPoWw%3D%3D?uid=0&amp;filename=6_%D0%BE%D0%B1%D1%89%D0%B5%D0%BD%D0%B8%D0%B52%20%281%29.JPG&amp;disposition=inline&amp;hash=&amp;limit=0&amp;content_type=image%2Fjpeg&amp;owner_uid=0&amp;tknv=v2&amp;size=1920x9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777" y="2992458"/>
            <a:ext cx="5813006" cy="427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359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pic>
        <p:nvPicPr>
          <p:cNvPr id="23" name="Picture 2" descr="https://downloader.disk.yandex.ru/preview/c45302f42edf419ee5283bb368cbd547b5f5c15cfece0738d53e285b60353926/66906bd5/JK5ttGmp14F8Qh7KGcbzTP95TjGy3hISrSY_uoVCQLGcZ-x6l8uyzp3q0RrR54wWyk4jYUi3d9gUUQ1Cde9Qjg%3D%3D?uid=0&amp;filename=%D0%BD%D0%B0%D1%80%D0%BA%D0%BE%D1%82%D0%B8%D0%BA%D0%B8.JPG&amp;disposition=inline&amp;hash=&amp;limit=0&amp;content_type=image%2Fjpeg&amp;owner_uid=0&amp;tknv=v2&amp;size=1920x9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45" y="248075"/>
            <a:ext cx="7250494" cy="604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402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1241" y="4316425"/>
            <a:ext cx="1531620" cy="2108200"/>
            <a:chOff x="1401241" y="4316425"/>
            <a:chExt cx="1531620" cy="2108200"/>
          </a:xfrm>
        </p:grpSpPr>
        <p:sp>
          <p:nvSpPr>
            <p:cNvPr id="3" name="object 3"/>
            <p:cNvSpPr/>
            <p:nvPr/>
          </p:nvSpPr>
          <p:spPr>
            <a:xfrm>
              <a:off x="1401241" y="4316425"/>
              <a:ext cx="1531620" cy="2108200"/>
            </a:xfrm>
            <a:custGeom>
              <a:avLst/>
              <a:gdLst/>
              <a:ahLst/>
              <a:cxnLst/>
              <a:rect l="l" t="t" r="r" b="b"/>
              <a:pathLst>
                <a:path w="1531620" h="2108200">
                  <a:moveTo>
                    <a:pt x="1531620" y="0"/>
                  </a:moveTo>
                  <a:lnTo>
                    <a:pt x="0" y="0"/>
                  </a:lnTo>
                  <a:lnTo>
                    <a:pt x="0" y="2107691"/>
                  </a:lnTo>
                  <a:lnTo>
                    <a:pt x="1531620" y="2107691"/>
                  </a:lnTo>
                  <a:lnTo>
                    <a:pt x="1531620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0002" y="4358741"/>
              <a:ext cx="1399529" cy="197726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5978359" y="875461"/>
            <a:ext cx="2016760" cy="5567680"/>
            <a:chOff x="5978359" y="875461"/>
            <a:chExt cx="2016760" cy="5567680"/>
          </a:xfrm>
        </p:grpSpPr>
        <p:sp>
          <p:nvSpPr>
            <p:cNvPr id="6" name="object 6"/>
            <p:cNvSpPr/>
            <p:nvPr/>
          </p:nvSpPr>
          <p:spPr>
            <a:xfrm>
              <a:off x="5978359" y="875461"/>
              <a:ext cx="2016760" cy="2775585"/>
            </a:xfrm>
            <a:custGeom>
              <a:avLst/>
              <a:gdLst/>
              <a:ahLst/>
              <a:cxnLst/>
              <a:rect l="l" t="t" r="r" b="b"/>
              <a:pathLst>
                <a:path w="2016759" h="2775585">
                  <a:moveTo>
                    <a:pt x="2016252" y="0"/>
                  </a:moveTo>
                  <a:lnTo>
                    <a:pt x="0" y="0"/>
                  </a:lnTo>
                  <a:lnTo>
                    <a:pt x="0" y="2775204"/>
                  </a:lnTo>
                  <a:lnTo>
                    <a:pt x="2016252" y="2775204"/>
                  </a:lnTo>
                  <a:lnTo>
                    <a:pt x="2016252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28072" y="929855"/>
              <a:ext cx="1843641" cy="260471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978359" y="3676891"/>
              <a:ext cx="2016760" cy="2766060"/>
            </a:xfrm>
            <a:custGeom>
              <a:avLst/>
              <a:gdLst/>
              <a:ahLst/>
              <a:cxnLst/>
              <a:rect l="l" t="t" r="r" b="b"/>
              <a:pathLst>
                <a:path w="2016759" h="2766060">
                  <a:moveTo>
                    <a:pt x="2016252" y="0"/>
                  </a:moveTo>
                  <a:lnTo>
                    <a:pt x="0" y="0"/>
                  </a:lnTo>
                  <a:lnTo>
                    <a:pt x="0" y="2766060"/>
                  </a:lnTo>
                  <a:lnTo>
                    <a:pt x="2016252" y="2766060"/>
                  </a:lnTo>
                  <a:lnTo>
                    <a:pt x="2016252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28072" y="3731279"/>
              <a:ext cx="1843647" cy="2593357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2872130" y="4316425"/>
            <a:ext cx="1527175" cy="2108200"/>
            <a:chOff x="2872130" y="4316425"/>
            <a:chExt cx="1527175" cy="2108200"/>
          </a:xfrm>
        </p:grpSpPr>
        <p:sp>
          <p:nvSpPr>
            <p:cNvPr id="11" name="object 11"/>
            <p:cNvSpPr/>
            <p:nvPr/>
          </p:nvSpPr>
          <p:spPr>
            <a:xfrm>
              <a:off x="2872130" y="4316425"/>
              <a:ext cx="1527175" cy="2108200"/>
            </a:xfrm>
            <a:custGeom>
              <a:avLst/>
              <a:gdLst/>
              <a:ahLst/>
              <a:cxnLst/>
              <a:rect l="l" t="t" r="r" b="b"/>
              <a:pathLst>
                <a:path w="1527175" h="2108200">
                  <a:moveTo>
                    <a:pt x="1527048" y="0"/>
                  </a:moveTo>
                  <a:lnTo>
                    <a:pt x="0" y="0"/>
                  </a:lnTo>
                  <a:lnTo>
                    <a:pt x="0" y="2107691"/>
                  </a:lnTo>
                  <a:lnTo>
                    <a:pt x="1527048" y="2107691"/>
                  </a:lnTo>
                  <a:lnTo>
                    <a:pt x="1527048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10894" y="4358741"/>
              <a:ext cx="1397871" cy="1977263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7916024" y="875461"/>
            <a:ext cx="2011680" cy="5563235"/>
            <a:chOff x="7916024" y="875461"/>
            <a:chExt cx="2011680" cy="5563235"/>
          </a:xfrm>
        </p:grpSpPr>
        <p:sp>
          <p:nvSpPr>
            <p:cNvPr id="14" name="object 14"/>
            <p:cNvSpPr/>
            <p:nvPr/>
          </p:nvSpPr>
          <p:spPr>
            <a:xfrm>
              <a:off x="7916024" y="875461"/>
              <a:ext cx="2011680" cy="2761615"/>
            </a:xfrm>
            <a:custGeom>
              <a:avLst/>
              <a:gdLst/>
              <a:ahLst/>
              <a:cxnLst/>
              <a:rect l="l" t="t" r="r" b="b"/>
              <a:pathLst>
                <a:path w="2011679" h="2761615">
                  <a:moveTo>
                    <a:pt x="2011679" y="0"/>
                  </a:moveTo>
                  <a:lnTo>
                    <a:pt x="0" y="0"/>
                  </a:lnTo>
                  <a:lnTo>
                    <a:pt x="0" y="2761488"/>
                  </a:lnTo>
                  <a:lnTo>
                    <a:pt x="2011679" y="2761488"/>
                  </a:lnTo>
                  <a:lnTo>
                    <a:pt x="2011679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65729" y="929847"/>
              <a:ext cx="1841460" cy="259028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916024" y="3676891"/>
              <a:ext cx="2011680" cy="2761615"/>
            </a:xfrm>
            <a:custGeom>
              <a:avLst/>
              <a:gdLst/>
              <a:ahLst/>
              <a:cxnLst/>
              <a:rect l="l" t="t" r="r" b="b"/>
              <a:pathLst>
                <a:path w="2011679" h="2761615">
                  <a:moveTo>
                    <a:pt x="2011679" y="0"/>
                  </a:moveTo>
                  <a:lnTo>
                    <a:pt x="0" y="0"/>
                  </a:lnTo>
                  <a:lnTo>
                    <a:pt x="0" y="2761488"/>
                  </a:lnTo>
                  <a:lnTo>
                    <a:pt x="2011679" y="2761488"/>
                  </a:lnTo>
                  <a:lnTo>
                    <a:pt x="2011679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65729" y="3731279"/>
              <a:ext cx="1841460" cy="2590281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4341367" y="4316425"/>
            <a:ext cx="1527175" cy="2108200"/>
            <a:chOff x="4341367" y="4316425"/>
            <a:chExt cx="1527175" cy="2108200"/>
          </a:xfrm>
        </p:grpSpPr>
        <p:sp>
          <p:nvSpPr>
            <p:cNvPr id="19" name="object 19"/>
            <p:cNvSpPr/>
            <p:nvPr/>
          </p:nvSpPr>
          <p:spPr>
            <a:xfrm>
              <a:off x="4341367" y="4316425"/>
              <a:ext cx="1527175" cy="2108200"/>
            </a:xfrm>
            <a:custGeom>
              <a:avLst/>
              <a:gdLst/>
              <a:ahLst/>
              <a:cxnLst/>
              <a:rect l="l" t="t" r="r" b="b"/>
              <a:pathLst>
                <a:path w="1527175" h="2108200">
                  <a:moveTo>
                    <a:pt x="1527048" y="0"/>
                  </a:moveTo>
                  <a:lnTo>
                    <a:pt x="0" y="0"/>
                  </a:lnTo>
                  <a:lnTo>
                    <a:pt x="0" y="2107691"/>
                  </a:lnTo>
                  <a:lnTo>
                    <a:pt x="1527048" y="2107691"/>
                  </a:lnTo>
                  <a:lnTo>
                    <a:pt x="1527048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80128" y="4358741"/>
              <a:ext cx="1397871" cy="1977263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1409014" y="2594127"/>
            <a:ext cx="2139950" cy="1531620"/>
            <a:chOff x="1409014" y="2594127"/>
            <a:chExt cx="2139950" cy="1531620"/>
          </a:xfrm>
        </p:grpSpPr>
        <p:sp>
          <p:nvSpPr>
            <p:cNvPr id="22" name="object 22"/>
            <p:cNvSpPr/>
            <p:nvPr/>
          </p:nvSpPr>
          <p:spPr>
            <a:xfrm>
              <a:off x="1409014" y="2594127"/>
              <a:ext cx="2139950" cy="1531620"/>
            </a:xfrm>
            <a:custGeom>
              <a:avLst/>
              <a:gdLst/>
              <a:ahLst/>
              <a:cxnLst/>
              <a:rect l="l" t="t" r="r" b="b"/>
              <a:pathLst>
                <a:path w="2139950" h="1531620">
                  <a:moveTo>
                    <a:pt x="2139696" y="0"/>
                  </a:moveTo>
                  <a:lnTo>
                    <a:pt x="0" y="0"/>
                  </a:lnTo>
                  <a:lnTo>
                    <a:pt x="0" y="1531620"/>
                  </a:lnTo>
                  <a:lnTo>
                    <a:pt x="2139696" y="1531620"/>
                  </a:lnTo>
                  <a:lnTo>
                    <a:pt x="2139696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40002" y="2628658"/>
              <a:ext cx="2023465" cy="1416430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3725913" y="2594127"/>
            <a:ext cx="2117090" cy="1531620"/>
            <a:chOff x="3725913" y="2594127"/>
            <a:chExt cx="2117090" cy="1531620"/>
          </a:xfrm>
        </p:grpSpPr>
        <p:sp>
          <p:nvSpPr>
            <p:cNvPr id="25" name="object 25"/>
            <p:cNvSpPr/>
            <p:nvPr/>
          </p:nvSpPr>
          <p:spPr>
            <a:xfrm>
              <a:off x="3725913" y="2594127"/>
              <a:ext cx="2117090" cy="1531620"/>
            </a:xfrm>
            <a:custGeom>
              <a:avLst/>
              <a:gdLst/>
              <a:ahLst/>
              <a:cxnLst/>
              <a:rect l="l" t="t" r="r" b="b"/>
              <a:pathLst>
                <a:path w="2117090" h="1531620">
                  <a:moveTo>
                    <a:pt x="2116836" y="0"/>
                  </a:moveTo>
                  <a:lnTo>
                    <a:pt x="0" y="0"/>
                  </a:lnTo>
                  <a:lnTo>
                    <a:pt x="0" y="1531620"/>
                  </a:lnTo>
                  <a:lnTo>
                    <a:pt x="2116836" y="1531620"/>
                  </a:lnTo>
                  <a:lnTo>
                    <a:pt x="2116836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54539" y="2628658"/>
              <a:ext cx="2002955" cy="1416430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1409014" y="895311"/>
            <a:ext cx="2139950" cy="1531620"/>
            <a:chOff x="1409014" y="895311"/>
            <a:chExt cx="2139950" cy="1531620"/>
          </a:xfrm>
        </p:grpSpPr>
        <p:sp>
          <p:nvSpPr>
            <p:cNvPr id="28" name="object 28"/>
            <p:cNvSpPr/>
            <p:nvPr/>
          </p:nvSpPr>
          <p:spPr>
            <a:xfrm>
              <a:off x="1409014" y="895311"/>
              <a:ext cx="2139950" cy="1531620"/>
            </a:xfrm>
            <a:custGeom>
              <a:avLst/>
              <a:gdLst/>
              <a:ahLst/>
              <a:cxnLst/>
              <a:rect l="l" t="t" r="r" b="b"/>
              <a:pathLst>
                <a:path w="2139950" h="1531620">
                  <a:moveTo>
                    <a:pt x="2139696" y="0"/>
                  </a:moveTo>
                  <a:lnTo>
                    <a:pt x="0" y="0"/>
                  </a:lnTo>
                  <a:lnTo>
                    <a:pt x="0" y="1531620"/>
                  </a:lnTo>
                  <a:lnTo>
                    <a:pt x="2139696" y="1531620"/>
                  </a:lnTo>
                  <a:lnTo>
                    <a:pt x="2139696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40002" y="929847"/>
              <a:ext cx="2023465" cy="1416413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3723551" y="895311"/>
            <a:ext cx="2139950" cy="1531620"/>
            <a:chOff x="3723551" y="895311"/>
            <a:chExt cx="2139950" cy="1531620"/>
          </a:xfrm>
        </p:grpSpPr>
        <p:sp>
          <p:nvSpPr>
            <p:cNvPr id="31" name="object 31"/>
            <p:cNvSpPr/>
            <p:nvPr/>
          </p:nvSpPr>
          <p:spPr>
            <a:xfrm>
              <a:off x="3723551" y="895311"/>
              <a:ext cx="2139950" cy="1531620"/>
            </a:xfrm>
            <a:custGeom>
              <a:avLst/>
              <a:gdLst/>
              <a:ahLst/>
              <a:cxnLst/>
              <a:rect l="l" t="t" r="r" b="b"/>
              <a:pathLst>
                <a:path w="2139950" h="1531620">
                  <a:moveTo>
                    <a:pt x="2139696" y="0"/>
                  </a:moveTo>
                  <a:lnTo>
                    <a:pt x="0" y="0"/>
                  </a:lnTo>
                  <a:lnTo>
                    <a:pt x="0" y="1531620"/>
                  </a:lnTo>
                  <a:lnTo>
                    <a:pt x="2139696" y="1531620"/>
                  </a:lnTo>
                  <a:lnTo>
                    <a:pt x="2139696" y="0"/>
                  </a:lnTo>
                  <a:close/>
                </a:path>
              </a:pathLst>
            </a:custGeom>
            <a:solidFill>
              <a:srgbClr val="231F2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54539" y="929847"/>
              <a:ext cx="2023465" cy="1416413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34" name="object 34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18"/>
          <p:cNvGrpSpPr/>
          <p:nvPr/>
        </p:nvGrpSpPr>
        <p:grpSpPr>
          <a:xfrm>
            <a:off x="8928100" y="200025"/>
            <a:ext cx="1321435" cy="579755"/>
            <a:chOff x="8974988" y="532530"/>
            <a:chExt cx="1321435" cy="579755"/>
          </a:xfrm>
        </p:grpSpPr>
        <p:sp>
          <p:nvSpPr>
            <p:cNvPr id="41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43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11"/>
          <p:cNvGrpSpPr/>
          <p:nvPr/>
        </p:nvGrpSpPr>
        <p:grpSpPr>
          <a:xfrm>
            <a:off x="8166100" y="200026"/>
            <a:ext cx="601345" cy="609600"/>
            <a:chOff x="8234111" y="468007"/>
            <a:chExt cx="601345" cy="694055"/>
          </a:xfrm>
        </p:grpSpPr>
        <p:sp>
          <p:nvSpPr>
            <p:cNvPr id="45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1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47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1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49" name="object 1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50" name="object 1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74700" y="6524625"/>
            <a:ext cx="1676400" cy="6228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51686" y="357727"/>
            <a:ext cx="556895" cy="642620"/>
            <a:chOff x="8451686" y="357727"/>
            <a:chExt cx="556895" cy="642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1686" y="649765"/>
              <a:ext cx="163918" cy="2373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451688" y="423696"/>
              <a:ext cx="164465" cy="284480"/>
            </a:xfrm>
            <a:custGeom>
              <a:avLst/>
              <a:gdLst/>
              <a:ahLst/>
              <a:cxnLst/>
              <a:rect l="l" t="t" r="r" b="b"/>
              <a:pathLst>
                <a:path w="164465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5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65978" y="763344"/>
              <a:ext cx="246316" cy="2368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47467" y="357727"/>
              <a:ext cx="360615" cy="3503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50046" y="654189"/>
              <a:ext cx="141211" cy="16308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844176" y="650302"/>
              <a:ext cx="164465" cy="284480"/>
            </a:xfrm>
            <a:custGeom>
              <a:avLst/>
              <a:gdLst/>
              <a:ahLst/>
              <a:cxnLst/>
              <a:rect l="l" t="t" r="r" b="b"/>
              <a:pathLst>
                <a:path w="164465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788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5" h="284480">
                  <a:moveTo>
                    <a:pt x="163906" y="8839"/>
                  </a:moveTo>
                  <a:lnTo>
                    <a:pt x="158788" y="8839"/>
                  </a:lnTo>
                  <a:lnTo>
                    <a:pt x="158788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68524" y="540626"/>
              <a:ext cx="141211" cy="1630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34044" y="540626"/>
              <a:ext cx="75691" cy="1630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50046" y="692099"/>
              <a:ext cx="141211" cy="125171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137878" y="417487"/>
            <a:ext cx="1223530" cy="536481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3213100" y="0"/>
            <a:ext cx="7480300" cy="7560563"/>
            <a:chOff x="3840514" y="0"/>
            <a:chExt cx="6853846" cy="7560563"/>
          </a:xfrm>
        </p:grpSpPr>
        <p:sp>
          <p:nvSpPr>
            <p:cNvPr id="14" name="object 14"/>
            <p:cNvSpPr/>
            <p:nvPr/>
          </p:nvSpPr>
          <p:spPr>
            <a:xfrm>
              <a:off x="5823070" y="3473678"/>
              <a:ext cx="4869180" cy="4086860"/>
            </a:xfrm>
            <a:custGeom>
              <a:avLst/>
              <a:gdLst/>
              <a:ahLst/>
              <a:cxnLst/>
              <a:rect l="l" t="t" r="r" b="b"/>
              <a:pathLst>
                <a:path w="4869180" h="4086859">
                  <a:moveTo>
                    <a:pt x="4086326" y="0"/>
                  </a:moveTo>
                  <a:lnTo>
                    <a:pt x="0" y="4086326"/>
                  </a:lnTo>
                  <a:lnTo>
                    <a:pt x="3980256" y="4086326"/>
                  </a:lnTo>
                  <a:lnTo>
                    <a:pt x="4868926" y="3197656"/>
                  </a:lnTo>
                  <a:lnTo>
                    <a:pt x="4868926" y="782599"/>
                  </a:lnTo>
                  <a:lnTo>
                    <a:pt x="4086326" y="0"/>
                  </a:lnTo>
                  <a:close/>
                </a:path>
              </a:pathLst>
            </a:custGeom>
            <a:solidFill>
              <a:srgbClr val="347B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671631" y="6451873"/>
              <a:ext cx="1020444" cy="1038860"/>
            </a:xfrm>
            <a:custGeom>
              <a:avLst/>
              <a:gdLst/>
              <a:ahLst/>
              <a:cxnLst/>
              <a:rect l="l" t="t" r="r" b="b"/>
              <a:pathLst>
                <a:path w="1020445" h="1038859">
                  <a:moveTo>
                    <a:pt x="519214" y="0"/>
                  </a:moveTo>
                  <a:lnTo>
                    <a:pt x="0" y="519201"/>
                  </a:lnTo>
                  <a:lnTo>
                    <a:pt x="519214" y="1038402"/>
                  </a:lnTo>
                  <a:lnTo>
                    <a:pt x="1020368" y="537235"/>
                  </a:lnTo>
                  <a:lnTo>
                    <a:pt x="1020368" y="501167"/>
                  </a:lnTo>
                  <a:lnTo>
                    <a:pt x="519214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671631" y="6451876"/>
              <a:ext cx="1020444" cy="1038860"/>
            </a:xfrm>
            <a:custGeom>
              <a:avLst/>
              <a:gdLst/>
              <a:ahLst/>
              <a:cxnLst/>
              <a:rect l="l" t="t" r="r" b="b"/>
              <a:pathLst>
                <a:path w="1020445" h="1038859">
                  <a:moveTo>
                    <a:pt x="0" y="519201"/>
                  </a:moveTo>
                  <a:lnTo>
                    <a:pt x="519201" y="1038402"/>
                  </a:lnTo>
                  <a:lnTo>
                    <a:pt x="1020371" y="537232"/>
                  </a:lnTo>
                </a:path>
                <a:path w="1020445" h="1038859">
                  <a:moveTo>
                    <a:pt x="1020371" y="501170"/>
                  </a:moveTo>
                  <a:lnTo>
                    <a:pt x="519201" y="0"/>
                  </a:lnTo>
                  <a:lnTo>
                    <a:pt x="0" y="519201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235533" y="2464488"/>
              <a:ext cx="1748789" cy="1748789"/>
            </a:xfrm>
            <a:custGeom>
              <a:avLst/>
              <a:gdLst/>
              <a:ahLst/>
              <a:cxnLst/>
              <a:rect l="l" t="t" r="r" b="b"/>
              <a:pathLst>
                <a:path w="1748790" h="1748789">
                  <a:moveTo>
                    <a:pt x="0" y="1748358"/>
                  </a:moveTo>
                  <a:lnTo>
                    <a:pt x="1748358" y="0"/>
                  </a:lnTo>
                </a:path>
              </a:pathLst>
            </a:custGeom>
            <a:ln w="63500">
              <a:solidFill>
                <a:srgbClr val="347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87089" y="1416044"/>
              <a:ext cx="1748789" cy="1748789"/>
            </a:xfrm>
            <a:custGeom>
              <a:avLst/>
              <a:gdLst/>
              <a:ahLst/>
              <a:cxnLst/>
              <a:rect l="l" t="t" r="r" b="b"/>
              <a:pathLst>
                <a:path w="1748790" h="1748789">
                  <a:moveTo>
                    <a:pt x="0" y="1748358"/>
                  </a:moveTo>
                  <a:lnTo>
                    <a:pt x="1748358" y="0"/>
                  </a:lnTo>
                </a:path>
              </a:pathLst>
            </a:custGeom>
            <a:ln w="63500">
              <a:solidFill>
                <a:srgbClr val="347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711311" y="1940266"/>
              <a:ext cx="1748789" cy="1748789"/>
            </a:xfrm>
            <a:custGeom>
              <a:avLst/>
              <a:gdLst/>
              <a:ahLst/>
              <a:cxnLst/>
              <a:rect l="l" t="t" r="r" b="b"/>
              <a:pathLst>
                <a:path w="1748790" h="1748789">
                  <a:moveTo>
                    <a:pt x="0" y="1748358"/>
                  </a:moveTo>
                  <a:lnTo>
                    <a:pt x="1748358" y="0"/>
                  </a:lnTo>
                </a:path>
              </a:pathLst>
            </a:custGeom>
            <a:ln w="63500">
              <a:solidFill>
                <a:srgbClr val="347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60792" y="2289747"/>
              <a:ext cx="1748789" cy="1748789"/>
            </a:xfrm>
            <a:custGeom>
              <a:avLst/>
              <a:gdLst/>
              <a:ahLst/>
              <a:cxnLst/>
              <a:rect l="l" t="t" r="r" b="b"/>
              <a:pathLst>
                <a:path w="1748790" h="1748789">
                  <a:moveTo>
                    <a:pt x="0" y="1748358"/>
                  </a:moveTo>
                  <a:lnTo>
                    <a:pt x="1748358" y="0"/>
                  </a:lnTo>
                </a:path>
              </a:pathLst>
            </a:custGeom>
            <a:ln w="63500">
              <a:solidFill>
                <a:srgbClr val="347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012348" y="1241304"/>
              <a:ext cx="1748789" cy="1748789"/>
            </a:xfrm>
            <a:custGeom>
              <a:avLst/>
              <a:gdLst/>
              <a:ahLst/>
              <a:cxnLst/>
              <a:rect l="l" t="t" r="r" b="b"/>
              <a:pathLst>
                <a:path w="1748790" h="1748789">
                  <a:moveTo>
                    <a:pt x="0" y="1748358"/>
                  </a:moveTo>
                  <a:lnTo>
                    <a:pt x="1748358" y="0"/>
                  </a:lnTo>
                </a:path>
              </a:pathLst>
            </a:custGeom>
            <a:ln w="63500">
              <a:solidFill>
                <a:srgbClr val="347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536571" y="1765526"/>
              <a:ext cx="1748789" cy="1748789"/>
            </a:xfrm>
            <a:custGeom>
              <a:avLst/>
              <a:gdLst/>
              <a:ahLst/>
              <a:cxnLst/>
              <a:rect l="l" t="t" r="r" b="b"/>
              <a:pathLst>
                <a:path w="1748790" h="1748789">
                  <a:moveTo>
                    <a:pt x="0" y="1748358"/>
                  </a:moveTo>
                  <a:lnTo>
                    <a:pt x="1748358" y="0"/>
                  </a:lnTo>
                </a:path>
              </a:pathLst>
            </a:custGeom>
            <a:ln w="63500">
              <a:solidFill>
                <a:srgbClr val="347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886052" y="2115007"/>
              <a:ext cx="1748789" cy="1748789"/>
            </a:xfrm>
            <a:custGeom>
              <a:avLst/>
              <a:gdLst/>
              <a:ahLst/>
              <a:cxnLst/>
              <a:rect l="l" t="t" r="r" b="b"/>
              <a:pathLst>
                <a:path w="1748790" h="1748789">
                  <a:moveTo>
                    <a:pt x="0" y="1748358"/>
                  </a:moveTo>
                  <a:lnTo>
                    <a:pt x="1748358" y="0"/>
                  </a:lnTo>
                </a:path>
              </a:pathLst>
            </a:custGeom>
            <a:ln w="63500">
              <a:solidFill>
                <a:srgbClr val="347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361832" y="1590785"/>
              <a:ext cx="1748789" cy="1748789"/>
            </a:xfrm>
            <a:custGeom>
              <a:avLst/>
              <a:gdLst/>
              <a:ahLst/>
              <a:cxnLst/>
              <a:rect l="l" t="t" r="r" b="b"/>
              <a:pathLst>
                <a:path w="1748790" h="1748789">
                  <a:moveTo>
                    <a:pt x="0" y="1748358"/>
                  </a:moveTo>
                  <a:lnTo>
                    <a:pt x="1748358" y="0"/>
                  </a:lnTo>
                </a:path>
              </a:pathLst>
            </a:custGeom>
            <a:ln w="63500">
              <a:solidFill>
                <a:srgbClr val="347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40514" y="5271388"/>
              <a:ext cx="3635375" cy="2289175"/>
            </a:xfrm>
            <a:custGeom>
              <a:avLst/>
              <a:gdLst/>
              <a:ahLst/>
              <a:cxnLst/>
              <a:rect l="l" t="t" r="r" b="b"/>
              <a:pathLst>
                <a:path w="3635375" h="2289175">
                  <a:moveTo>
                    <a:pt x="2288616" y="0"/>
                  </a:moveTo>
                  <a:lnTo>
                    <a:pt x="0" y="2288616"/>
                  </a:lnTo>
                  <a:lnTo>
                    <a:pt x="2692349" y="2288616"/>
                  </a:lnTo>
                  <a:lnTo>
                    <a:pt x="3634803" y="1346161"/>
                  </a:lnTo>
                  <a:lnTo>
                    <a:pt x="2288616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477848" y="6511167"/>
              <a:ext cx="1049020" cy="1049020"/>
            </a:xfrm>
            <a:custGeom>
              <a:avLst/>
              <a:gdLst/>
              <a:ahLst/>
              <a:cxnLst/>
              <a:rect l="l" t="t" r="r" b="b"/>
              <a:pathLst>
                <a:path w="1049020" h="1049020">
                  <a:moveTo>
                    <a:pt x="1048837" y="0"/>
                  </a:moveTo>
                  <a:lnTo>
                    <a:pt x="0" y="1048837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055202" y="7299846"/>
              <a:ext cx="260350" cy="260350"/>
            </a:xfrm>
            <a:custGeom>
              <a:avLst/>
              <a:gdLst/>
              <a:ahLst/>
              <a:cxnLst/>
              <a:rect l="l" t="t" r="r" b="b"/>
              <a:pathLst>
                <a:path w="260350" h="260350">
                  <a:moveTo>
                    <a:pt x="260159" y="0"/>
                  </a:moveTo>
                  <a:lnTo>
                    <a:pt x="0" y="260159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266526" y="6905506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5" h="654684">
                  <a:moveTo>
                    <a:pt x="654498" y="0"/>
                  </a:moveTo>
                  <a:lnTo>
                    <a:pt x="0" y="654498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40741" y="6642614"/>
              <a:ext cx="917575" cy="917575"/>
            </a:xfrm>
            <a:custGeom>
              <a:avLst/>
              <a:gdLst/>
              <a:ahLst/>
              <a:cxnLst/>
              <a:rect l="l" t="t" r="r" b="b"/>
              <a:pathLst>
                <a:path w="917575" h="917575">
                  <a:moveTo>
                    <a:pt x="917390" y="0"/>
                  </a:moveTo>
                  <a:lnTo>
                    <a:pt x="0" y="917390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18095" y="7431292"/>
              <a:ext cx="128905" cy="128905"/>
            </a:xfrm>
            <a:custGeom>
              <a:avLst/>
              <a:gdLst/>
              <a:ahLst/>
              <a:cxnLst/>
              <a:rect l="l" t="t" r="r" b="b"/>
              <a:pathLst>
                <a:path w="128904" h="128904">
                  <a:moveTo>
                    <a:pt x="128713" y="0"/>
                  </a:moveTo>
                  <a:lnTo>
                    <a:pt x="0" y="128713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529417" y="7036952"/>
              <a:ext cx="523240" cy="523240"/>
            </a:xfrm>
            <a:custGeom>
              <a:avLst/>
              <a:gdLst/>
              <a:ahLst/>
              <a:cxnLst/>
              <a:rect l="l" t="t" r="r" b="b"/>
              <a:pathLst>
                <a:path w="523239" h="523240">
                  <a:moveTo>
                    <a:pt x="523052" y="0"/>
                  </a:moveTo>
                  <a:lnTo>
                    <a:pt x="0" y="523052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003633" y="6774060"/>
              <a:ext cx="786130" cy="786130"/>
            </a:xfrm>
            <a:custGeom>
              <a:avLst/>
              <a:gdLst/>
              <a:ahLst/>
              <a:cxnLst/>
              <a:rect l="l" t="t" r="r" b="b"/>
              <a:pathLst>
                <a:path w="786129" h="786129">
                  <a:moveTo>
                    <a:pt x="785944" y="0"/>
                  </a:moveTo>
                  <a:lnTo>
                    <a:pt x="0" y="785944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92310" y="7168399"/>
              <a:ext cx="391795" cy="391795"/>
            </a:xfrm>
            <a:custGeom>
              <a:avLst/>
              <a:gdLst/>
              <a:ahLst/>
              <a:cxnLst/>
              <a:rect l="l" t="t" r="r" b="b"/>
              <a:pathLst>
                <a:path w="391795" h="391795">
                  <a:moveTo>
                    <a:pt x="391605" y="0"/>
                  </a:moveTo>
                  <a:lnTo>
                    <a:pt x="0" y="391605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80318" y="12"/>
              <a:ext cx="3777881" cy="297136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580312" y="0"/>
              <a:ext cx="3778250" cy="3354070"/>
            </a:xfrm>
            <a:custGeom>
              <a:avLst/>
              <a:gdLst/>
              <a:ahLst/>
              <a:cxnLst/>
              <a:rect l="l" t="t" r="r" b="b"/>
              <a:pathLst>
                <a:path w="3778250" h="3354070">
                  <a:moveTo>
                    <a:pt x="1888947" y="3353742"/>
                  </a:moveTo>
                  <a:lnTo>
                    <a:pt x="1936953" y="3353145"/>
                  </a:lnTo>
                  <a:lnTo>
                    <a:pt x="1984665" y="3351365"/>
                  </a:lnTo>
                  <a:lnTo>
                    <a:pt x="2032068" y="3348415"/>
                  </a:lnTo>
                  <a:lnTo>
                    <a:pt x="2079148" y="3344310"/>
                  </a:lnTo>
                  <a:lnTo>
                    <a:pt x="2125891" y="3339064"/>
                  </a:lnTo>
                  <a:lnTo>
                    <a:pt x="2172282" y="3332690"/>
                  </a:lnTo>
                  <a:lnTo>
                    <a:pt x="2218308" y="3325203"/>
                  </a:lnTo>
                  <a:lnTo>
                    <a:pt x="2263955" y="3316618"/>
                  </a:lnTo>
                  <a:lnTo>
                    <a:pt x="2309207" y="3306947"/>
                  </a:lnTo>
                  <a:lnTo>
                    <a:pt x="2354052" y="3296206"/>
                  </a:lnTo>
                  <a:lnTo>
                    <a:pt x="2398475" y="3284408"/>
                  </a:lnTo>
                  <a:lnTo>
                    <a:pt x="2442461" y="3271568"/>
                  </a:lnTo>
                  <a:lnTo>
                    <a:pt x="2485997" y="3257700"/>
                  </a:lnTo>
                  <a:lnTo>
                    <a:pt x="2529068" y="3242817"/>
                  </a:lnTo>
                  <a:lnTo>
                    <a:pt x="2571661" y="3226935"/>
                  </a:lnTo>
                  <a:lnTo>
                    <a:pt x="2613761" y="3210066"/>
                  </a:lnTo>
                  <a:lnTo>
                    <a:pt x="2655353" y="3192226"/>
                  </a:lnTo>
                  <a:lnTo>
                    <a:pt x="2696425" y="3173427"/>
                  </a:lnTo>
                  <a:lnTo>
                    <a:pt x="2736960" y="3153686"/>
                  </a:lnTo>
                  <a:lnTo>
                    <a:pt x="2776947" y="3133015"/>
                  </a:lnTo>
                  <a:lnTo>
                    <a:pt x="2816369" y="3111428"/>
                  </a:lnTo>
                  <a:lnTo>
                    <a:pt x="2855214" y="3088940"/>
                  </a:lnTo>
                  <a:lnTo>
                    <a:pt x="2893467" y="3065566"/>
                  </a:lnTo>
                  <a:lnTo>
                    <a:pt x="2931113" y="3041318"/>
                  </a:lnTo>
                  <a:lnTo>
                    <a:pt x="2968139" y="3016212"/>
                  </a:lnTo>
                  <a:lnTo>
                    <a:pt x="3004531" y="2990260"/>
                  </a:lnTo>
                  <a:lnTo>
                    <a:pt x="3040274" y="2963479"/>
                  </a:lnTo>
                  <a:lnTo>
                    <a:pt x="3075354" y="2935880"/>
                  </a:lnTo>
                  <a:lnTo>
                    <a:pt x="3109757" y="2907480"/>
                  </a:lnTo>
                  <a:lnTo>
                    <a:pt x="3143469" y="2878291"/>
                  </a:lnTo>
                  <a:lnTo>
                    <a:pt x="3176475" y="2848328"/>
                  </a:lnTo>
                  <a:lnTo>
                    <a:pt x="3208762" y="2817605"/>
                  </a:lnTo>
                  <a:lnTo>
                    <a:pt x="3240315" y="2786136"/>
                  </a:lnTo>
                  <a:lnTo>
                    <a:pt x="3271121" y="2753936"/>
                  </a:lnTo>
                  <a:lnTo>
                    <a:pt x="3301164" y="2721018"/>
                  </a:lnTo>
                  <a:lnTo>
                    <a:pt x="3330431" y="2687397"/>
                  </a:lnTo>
                  <a:lnTo>
                    <a:pt x="3358908" y="2653086"/>
                  </a:lnTo>
                  <a:lnTo>
                    <a:pt x="3386581" y="2618100"/>
                  </a:lnTo>
                  <a:lnTo>
                    <a:pt x="3413434" y="2582453"/>
                  </a:lnTo>
                  <a:lnTo>
                    <a:pt x="3439455" y="2546158"/>
                  </a:lnTo>
                  <a:lnTo>
                    <a:pt x="3464629" y="2509231"/>
                  </a:lnTo>
                  <a:lnTo>
                    <a:pt x="3488942" y="2471686"/>
                  </a:lnTo>
                  <a:lnTo>
                    <a:pt x="3512380" y="2433535"/>
                  </a:lnTo>
                  <a:lnTo>
                    <a:pt x="3534928" y="2394795"/>
                  </a:lnTo>
                  <a:lnTo>
                    <a:pt x="3556573" y="2355478"/>
                  </a:lnTo>
                  <a:lnTo>
                    <a:pt x="3577299" y="2315598"/>
                  </a:lnTo>
                  <a:lnTo>
                    <a:pt x="3597094" y="2275171"/>
                  </a:lnTo>
                  <a:lnTo>
                    <a:pt x="3615943" y="2234209"/>
                  </a:lnTo>
                  <a:lnTo>
                    <a:pt x="3633831" y="2192728"/>
                  </a:lnTo>
                  <a:lnTo>
                    <a:pt x="3650745" y="2150741"/>
                  </a:lnTo>
                  <a:lnTo>
                    <a:pt x="3666671" y="2108262"/>
                  </a:lnTo>
                  <a:lnTo>
                    <a:pt x="3681593" y="2065306"/>
                  </a:lnTo>
                  <a:lnTo>
                    <a:pt x="3695499" y="2021886"/>
                  </a:lnTo>
                  <a:lnTo>
                    <a:pt x="3708374" y="1978017"/>
                  </a:lnTo>
                  <a:lnTo>
                    <a:pt x="3720203" y="1933713"/>
                  </a:lnTo>
                  <a:lnTo>
                    <a:pt x="3730973" y="1888988"/>
                  </a:lnTo>
                  <a:lnTo>
                    <a:pt x="3740670" y="1843857"/>
                  </a:lnTo>
                  <a:lnTo>
                    <a:pt x="3749279" y="1798332"/>
                  </a:lnTo>
                  <a:lnTo>
                    <a:pt x="3756785" y="1752429"/>
                  </a:lnTo>
                  <a:lnTo>
                    <a:pt x="3763176" y="1706161"/>
                  </a:lnTo>
                  <a:lnTo>
                    <a:pt x="3768437" y="1659543"/>
                  </a:lnTo>
                  <a:lnTo>
                    <a:pt x="3772553" y="1612589"/>
                  </a:lnTo>
                  <a:lnTo>
                    <a:pt x="3775511" y="1565312"/>
                  </a:lnTo>
                  <a:lnTo>
                    <a:pt x="3777296" y="1517727"/>
                  </a:lnTo>
                  <a:lnTo>
                    <a:pt x="3777894" y="1469849"/>
                  </a:lnTo>
                  <a:lnTo>
                    <a:pt x="3777296" y="1421971"/>
                  </a:lnTo>
                  <a:lnTo>
                    <a:pt x="3775511" y="1374386"/>
                  </a:lnTo>
                  <a:lnTo>
                    <a:pt x="3772553" y="1327110"/>
                  </a:lnTo>
                  <a:lnTo>
                    <a:pt x="3768437" y="1280155"/>
                  </a:lnTo>
                  <a:lnTo>
                    <a:pt x="3763176" y="1233537"/>
                  </a:lnTo>
                  <a:lnTo>
                    <a:pt x="3756785" y="1187269"/>
                  </a:lnTo>
                  <a:lnTo>
                    <a:pt x="3749279" y="1141366"/>
                  </a:lnTo>
                  <a:lnTo>
                    <a:pt x="3740670" y="1095841"/>
                  </a:lnTo>
                  <a:lnTo>
                    <a:pt x="3730973" y="1050709"/>
                  </a:lnTo>
                  <a:lnTo>
                    <a:pt x="3720203" y="1005984"/>
                  </a:lnTo>
                  <a:lnTo>
                    <a:pt x="3708374" y="961680"/>
                  </a:lnTo>
                  <a:lnTo>
                    <a:pt x="3695499" y="917811"/>
                  </a:lnTo>
                  <a:lnTo>
                    <a:pt x="3681593" y="874391"/>
                  </a:lnTo>
                  <a:lnTo>
                    <a:pt x="3666671" y="831435"/>
                  </a:lnTo>
                  <a:lnTo>
                    <a:pt x="3650745" y="788956"/>
                  </a:lnTo>
                  <a:lnTo>
                    <a:pt x="3633831" y="746968"/>
                  </a:lnTo>
                  <a:lnTo>
                    <a:pt x="3615943" y="705487"/>
                  </a:lnTo>
                  <a:lnTo>
                    <a:pt x="3597094" y="664525"/>
                  </a:lnTo>
                  <a:lnTo>
                    <a:pt x="3577299" y="624097"/>
                  </a:lnTo>
                  <a:lnTo>
                    <a:pt x="3556573" y="584218"/>
                  </a:lnTo>
                  <a:lnTo>
                    <a:pt x="3534928" y="544900"/>
                  </a:lnTo>
                  <a:lnTo>
                    <a:pt x="3512380" y="506159"/>
                  </a:lnTo>
                  <a:lnTo>
                    <a:pt x="3488942" y="468009"/>
                  </a:lnTo>
                  <a:lnTo>
                    <a:pt x="3464629" y="430463"/>
                  </a:lnTo>
                  <a:lnTo>
                    <a:pt x="3439455" y="393535"/>
                  </a:lnTo>
                  <a:lnTo>
                    <a:pt x="3413434" y="357241"/>
                  </a:lnTo>
                  <a:lnTo>
                    <a:pt x="3386581" y="321594"/>
                  </a:lnTo>
                  <a:lnTo>
                    <a:pt x="3358908" y="286607"/>
                  </a:lnTo>
                  <a:lnTo>
                    <a:pt x="3330431" y="252296"/>
                  </a:lnTo>
                  <a:lnTo>
                    <a:pt x="3301164" y="218674"/>
                  </a:lnTo>
                  <a:lnTo>
                    <a:pt x="3271121" y="185756"/>
                  </a:lnTo>
                  <a:lnTo>
                    <a:pt x="3240315" y="153555"/>
                  </a:lnTo>
                  <a:lnTo>
                    <a:pt x="3208762" y="122086"/>
                  </a:lnTo>
                  <a:lnTo>
                    <a:pt x="3176475" y="91363"/>
                  </a:lnTo>
                  <a:lnTo>
                    <a:pt x="3143469" y="61400"/>
                  </a:lnTo>
                  <a:lnTo>
                    <a:pt x="3109757" y="32211"/>
                  </a:lnTo>
                  <a:lnTo>
                    <a:pt x="3075354" y="3810"/>
                  </a:lnTo>
                  <a:lnTo>
                    <a:pt x="3070510" y="0"/>
                  </a:lnTo>
                </a:path>
                <a:path w="3778250" h="3354070">
                  <a:moveTo>
                    <a:pt x="707383" y="0"/>
                  </a:moveTo>
                  <a:lnTo>
                    <a:pt x="668137" y="32211"/>
                  </a:lnTo>
                  <a:lnTo>
                    <a:pt x="634425" y="61400"/>
                  </a:lnTo>
                  <a:lnTo>
                    <a:pt x="601418" y="91363"/>
                  </a:lnTo>
                  <a:lnTo>
                    <a:pt x="569132" y="122086"/>
                  </a:lnTo>
                  <a:lnTo>
                    <a:pt x="537578" y="153555"/>
                  </a:lnTo>
                  <a:lnTo>
                    <a:pt x="506773" y="185756"/>
                  </a:lnTo>
                  <a:lnTo>
                    <a:pt x="476729" y="218674"/>
                  </a:lnTo>
                  <a:lnTo>
                    <a:pt x="447462" y="252296"/>
                  </a:lnTo>
                  <a:lnTo>
                    <a:pt x="418985" y="286607"/>
                  </a:lnTo>
                  <a:lnTo>
                    <a:pt x="391313" y="321594"/>
                  </a:lnTo>
                  <a:lnTo>
                    <a:pt x="364459" y="357241"/>
                  </a:lnTo>
                  <a:lnTo>
                    <a:pt x="338438" y="393535"/>
                  </a:lnTo>
                  <a:lnTo>
                    <a:pt x="313264" y="430463"/>
                  </a:lnTo>
                  <a:lnTo>
                    <a:pt x="288951" y="468009"/>
                  </a:lnTo>
                  <a:lnTo>
                    <a:pt x="265514" y="506159"/>
                  </a:lnTo>
                  <a:lnTo>
                    <a:pt x="242965" y="544900"/>
                  </a:lnTo>
                  <a:lnTo>
                    <a:pt x="221321" y="584218"/>
                  </a:lnTo>
                  <a:lnTo>
                    <a:pt x="200594" y="624097"/>
                  </a:lnTo>
                  <a:lnTo>
                    <a:pt x="180799" y="664525"/>
                  </a:lnTo>
                  <a:lnTo>
                    <a:pt x="161951" y="705487"/>
                  </a:lnTo>
                  <a:lnTo>
                    <a:pt x="144062" y="746968"/>
                  </a:lnTo>
                  <a:lnTo>
                    <a:pt x="127148" y="788956"/>
                  </a:lnTo>
                  <a:lnTo>
                    <a:pt x="111223" y="831435"/>
                  </a:lnTo>
                  <a:lnTo>
                    <a:pt x="96300" y="874391"/>
                  </a:lnTo>
                  <a:lnTo>
                    <a:pt x="82394" y="917811"/>
                  </a:lnTo>
                  <a:lnTo>
                    <a:pt x="69520" y="961680"/>
                  </a:lnTo>
                  <a:lnTo>
                    <a:pt x="57690" y="1005984"/>
                  </a:lnTo>
                  <a:lnTo>
                    <a:pt x="46920" y="1050709"/>
                  </a:lnTo>
                  <a:lnTo>
                    <a:pt x="37224" y="1095841"/>
                  </a:lnTo>
                  <a:lnTo>
                    <a:pt x="28615" y="1141366"/>
                  </a:lnTo>
                  <a:lnTo>
                    <a:pt x="21108" y="1187269"/>
                  </a:lnTo>
                  <a:lnTo>
                    <a:pt x="14717" y="1233537"/>
                  </a:lnTo>
                  <a:lnTo>
                    <a:pt x="9457" y="1280155"/>
                  </a:lnTo>
                  <a:lnTo>
                    <a:pt x="5340" y="1327110"/>
                  </a:lnTo>
                  <a:lnTo>
                    <a:pt x="2383" y="1374386"/>
                  </a:lnTo>
                  <a:lnTo>
                    <a:pt x="598" y="1421971"/>
                  </a:lnTo>
                  <a:lnTo>
                    <a:pt x="0" y="1469849"/>
                  </a:lnTo>
                  <a:lnTo>
                    <a:pt x="598" y="1517727"/>
                  </a:lnTo>
                  <a:lnTo>
                    <a:pt x="2383" y="1565312"/>
                  </a:lnTo>
                  <a:lnTo>
                    <a:pt x="5340" y="1612589"/>
                  </a:lnTo>
                  <a:lnTo>
                    <a:pt x="9457" y="1659543"/>
                  </a:lnTo>
                  <a:lnTo>
                    <a:pt x="14717" y="1706161"/>
                  </a:lnTo>
                  <a:lnTo>
                    <a:pt x="21108" y="1752429"/>
                  </a:lnTo>
                  <a:lnTo>
                    <a:pt x="28615" y="1798332"/>
                  </a:lnTo>
                  <a:lnTo>
                    <a:pt x="37224" y="1843857"/>
                  </a:lnTo>
                  <a:lnTo>
                    <a:pt x="46920" y="1888988"/>
                  </a:lnTo>
                  <a:lnTo>
                    <a:pt x="57690" y="1933713"/>
                  </a:lnTo>
                  <a:lnTo>
                    <a:pt x="69520" y="1978017"/>
                  </a:lnTo>
                  <a:lnTo>
                    <a:pt x="82394" y="2021886"/>
                  </a:lnTo>
                  <a:lnTo>
                    <a:pt x="96300" y="2065306"/>
                  </a:lnTo>
                  <a:lnTo>
                    <a:pt x="111223" y="2108262"/>
                  </a:lnTo>
                  <a:lnTo>
                    <a:pt x="127148" y="2150741"/>
                  </a:lnTo>
                  <a:lnTo>
                    <a:pt x="144062" y="2192728"/>
                  </a:lnTo>
                  <a:lnTo>
                    <a:pt x="161951" y="2234209"/>
                  </a:lnTo>
                  <a:lnTo>
                    <a:pt x="180799" y="2275171"/>
                  </a:lnTo>
                  <a:lnTo>
                    <a:pt x="200594" y="2315598"/>
                  </a:lnTo>
                  <a:lnTo>
                    <a:pt x="221321" y="2355478"/>
                  </a:lnTo>
                  <a:lnTo>
                    <a:pt x="242965" y="2394795"/>
                  </a:lnTo>
                  <a:lnTo>
                    <a:pt x="265514" y="2433535"/>
                  </a:lnTo>
                  <a:lnTo>
                    <a:pt x="288951" y="2471686"/>
                  </a:lnTo>
                  <a:lnTo>
                    <a:pt x="313264" y="2509231"/>
                  </a:lnTo>
                  <a:lnTo>
                    <a:pt x="338438" y="2546158"/>
                  </a:lnTo>
                  <a:lnTo>
                    <a:pt x="364459" y="2582453"/>
                  </a:lnTo>
                  <a:lnTo>
                    <a:pt x="391313" y="2618100"/>
                  </a:lnTo>
                  <a:lnTo>
                    <a:pt x="418985" y="2653086"/>
                  </a:lnTo>
                  <a:lnTo>
                    <a:pt x="447462" y="2687397"/>
                  </a:lnTo>
                  <a:lnTo>
                    <a:pt x="476729" y="2721018"/>
                  </a:lnTo>
                  <a:lnTo>
                    <a:pt x="506773" y="2753936"/>
                  </a:lnTo>
                  <a:lnTo>
                    <a:pt x="537578" y="2786136"/>
                  </a:lnTo>
                  <a:lnTo>
                    <a:pt x="569132" y="2817605"/>
                  </a:lnTo>
                  <a:lnTo>
                    <a:pt x="601418" y="2848328"/>
                  </a:lnTo>
                  <a:lnTo>
                    <a:pt x="634425" y="2878291"/>
                  </a:lnTo>
                  <a:lnTo>
                    <a:pt x="668137" y="2907480"/>
                  </a:lnTo>
                  <a:lnTo>
                    <a:pt x="702540" y="2935880"/>
                  </a:lnTo>
                  <a:lnTo>
                    <a:pt x="737620" y="2963479"/>
                  </a:lnTo>
                  <a:lnTo>
                    <a:pt x="773362" y="2990260"/>
                  </a:lnTo>
                  <a:lnTo>
                    <a:pt x="809754" y="3016212"/>
                  </a:lnTo>
                  <a:lnTo>
                    <a:pt x="846780" y="3041318"/>
                  </a:lnTo>
                  <a:lnTo>
                    <a:pt x="884427" y="3065566"/>
                  </a:lnTo>
                  <a:lnTo>
                    <a:pt x="922679" y="3088940"/>
                  </a:lnTo>
                  <a:lnTo>
                    <a:pt x="961524" y="3111428"/>
                  </a:lnTo>
                  <a:lnTo>
                    <a:pt x="1000947" y="3133015"/>
                  </a:lnTo>
                  <a:lnTo>
                    <a:pt x="1040933" y="3153686"/>
                  </a:lnTo>
                  <a:lnTo>
                    <a:pt x="1081469" y="3173427"/>
                  </a:lnTo>
                  <a:lnTo>
                    <a:pt x="1122540" y="3192226"/>
                  </a:lnTo>
                  <a:lnTo>
                    <a:pt x="1164133" y="3210066"/>
                  </a:lnTo>
                  <a:lnTo>
                    <a:pt x="1206232" y="3226935"/>
                  </a:lnTo>
                  <a:lnTo>
                    <a:pt x="1248825" y="3242817"/>
                  </a:lnTo>
                  <a:lnTo>
                    <a:pt x="1291896" y="3257700"/>
                  </a:lnTo>
                  <a:lnTo>
                    <a:pt x="1335432" y="3271568"/>
                  </a:lnTo>
                  <a:lnTo>
                    <a:pt x="1379419" y="3284408"/>
                  </a:lnTo>
                  <a:lnTo>
                    <a:pt x="1423841" y="3296206"/>
                  </a:lnTo>
                  <a:lnTo>
                    <a:pt x="1468686" y="3306947"/>
                  </a:lnTo>
                  <a:lnTo>
                    <a:pt x="1513939" y="3316618"/>
                  </a:lnTo>
                  <a:lnTo>
                    <a:pt x="1559585" y="3325203"/>
                  </a:lnTo>
                  <a:lnTo>
                    <a:pt x="1605611" y="3332690"/>
                  </a:lnTo>
                  <a:lnTo>
                    <a:pt x="1652003" y="3339064"/>
                  </a:lnTo>
                  <a:lnTo>
                    <a:pt x="1698746" y="3344310"/>
                  </a:lnTo>
                  <a:lnTo>
                    <a:pt x="1745826" y="3348415"/>
                  </a:lnTo>
                  <a:lnTo>
                    <a:pt x="1793229" y="3351365"/>
                  </a:lnTo>
                  <a:lnTo>
                    <a:pt x="1840940" y="3353145"/>
                  </a:lnTo>
                  <a:lnTo>
                    <a:pt x="1888947" y="3353742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29622" y="1114425"/>
              <a:ext cx="2664738" cy="2422715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8597102" y="1515718"/>
              <a:ext cx="2095500" cy="2423160"/>
            </a:xfrm>
            <a:custGeom>
              <a:avLst/>
              <a:gdLst/>
              <a:ahLst/>
              <a:cxnLst/>
              <a:rect l="l" t="t" r="r" b="b"/>
              <a:pathLst>
                <a:path w="2095500" h="2423160">
                  <a:moveTo>
                    <a:pt x="1211351" y="2422715"/>
                  </a:moveTo>
                  <a:lnTo>
                    <a:pt x="1260071" y="2421753"/>
                  </a:lnTo>
                  <a:lnTo>
                    <a:pt x="1308302" y="2418892"/>
                  </a:lnTo>
                  <a:lnTo>
                    <a:pt x="1356009" y="2414167"/>
                  </a:lnTo>
                  <a:lnTo>
                    <a:pt x="1403156" y="2407615"/>
                  </a:lnTo>
                  <a:lnTo>
                    <a:pt x="1449705" y="2399272"/>
                  </a:lnTo>
                  <a:lnTo>
                    <a:pt x="1495622" y="2389174"/>
                  </a:lnTo>
                  <a:lnTo>
                    <a:pt x="1540869" y="2377357"/>
                  </a:lnTo>
                  <a:lnTo>
                    <a:pt x="1585411" y="2363858"/>
                  </a:lnTo>
                  <a:lnTo>
                    <a:pt x="1629211" y="2348713"/>
                  </a:lnTo>
                  <a:lnTo>
                    <a:pt x="1672234" y="2331957"/>
                  </a:lnTo>
                  <a:lnTo>
                    <a:pt x="1714442" y="2313628"/>
                  </a:lnTo>
                  <a:lnTo>
                    <a:pt x="1755800" y="2293761"/>
                  </a:lnTo>
                  <a:lnTo>
                    <a:pt x="1796272" y="2272392"/>
                  </a:lnTo>
                  <a:lnTo>
                    <a:pt x="1835821" y="2249558"/>
                  </a:lnTo>
                  <a:lnTo>
                    <a:pt x="1874412" y="2225295"/>
                  </a:lnTo>
                  <a:lnTo>
                    <a:pt x="1912008" y="2199639"/>
                  </a:lnTo>
                  <a:lnTo>
                    <a:pt x="1948572" y="2172626"/>
                  </a:lnTo>
                  <a:lnTo>
                    <a:pt x="1984069" y="2144292"/>
                  </a:lnTo>
                  <a:lnTo>
                    <a:pt x="2018463" y="2114674"/>
                  </a:lnTo>
                  <a:lnTo>
                    <a:pt x="2051717" y="2083808"/>
                  </a:lnTo>
                  <a:lnTo>
                    <a:pt x="2083795" y="2051730"/>
                  </a:lnTo>
                  <a:lnTo>
                    <a:pt x="2094900" y="2039766"/>
                  </a:lnTo>
                </a:path>
                <a:path w="2095500" h="2423160">
                  <a:moveTo>
                    <a:pt x="2094900" y="382955"/>
                  </a:moveTo>
                  <a:lnTo>
                    <a:pt x="2051717" y="338912"/>
                  </a:lnTo>
                  <a:lnTo>
                    <a:pt x="2018463" y="308046"/>
                  </a:lnTo>
                  <a:lnTo>
                    <a:pt x="1984069" y="278427"/>
                  </a:lnTo>
                  <a:lnTo>
                    <a:pt x="1948572" y="250093"/>
                  </a:lnTo>
                  <a:lnTo>
                    <a:pt x="1912008" y="223080"/>
                  </a:lnTo>
                  <a:lnTo>
                    <a:pt x="1874412" y="197423"/>
                  </a:lnTo>
                  <a:lnTo>
                    <a:pt x="1835821" y="173160"/>
                  </a:lnTo>
                  <a:lnTo>
                    <a:pt x="1796272" y="150325"/>
                  </a:lnTo>
                  <a:lnTo>
                    <a:pt x="1755800" y="128956"/>
                  </a:lnTo>
                  <a:lnTo>
                    <a:pt x="1714442" y="109089"/>
                  </a:lnTo>
                  <a:lnTo>
                    <a:pt x="1672234" y="90759"/>
                  </a:lnTo>
                  <a:lnTo>
                    <a:pt x="1629211" y="74003"/>
                  </a:lnTo>
                  <a:lnTo>
                    <a:pt x="1585411" y="58858"/>
                  </a:lnTo>
                  <a:lnTo>
                    <a:pt x="1540869" y="45358"/>
                  </a:lnTo>
                  <a:lnTo>
                    <a:pt x="1495622" y="33542"/>
                  </a:lnTo>
                  <a:lnTo>
                    <a:pt x="1449705" y="23443"/>
                  </a:lnTo>
                  <a:lnTo>
                    <a:pt x="1403156" y="15100"/>
                  </a:lnTo>
                  <a:lnTo>
                    <a:pt x="1356009" y="8548"/>
                  </a:lnTo>
                  <a:lnTo>
                    <a:pt x="1308302" y="3823"/>
                  </a:lnTo>
                  <a:lnTo>
                    <a:pt x="1260071" y="961"/>
                  </a:lnTo>
                  <a:lnTo>
                    <a:pt x="1211351" y="0"/>
                  </a:lnTo>
                  <a:lnTo>
                    <a:pt x="1162631" y="961"/>
                  </a:lnTo>
                  <a:lnTo>
                    <a:pt x="1114399" y="3823"/>
                  </a:lnTo>
                  <a:lnTo>
                    <a:pt x="1066692" y="8548"/>
                  </a:lnTo>
                  <a:lnTo>
                    <a:pt x="1019546" y="15100"/>
                  </a:lnTo>
                  <a:lnTo>
                    <a:pt x="972996" y="23443"/>
                  </a:lnTo>
                  <a:lnTo>
                    <a:pt x="927080" y="33542"/>
                  </a:lnTo>
                  <a:lnTo>
                    <a:pt x="881833" y="45358"/>
                  </a:lnTo>
                  <a:lnTo>
                    <a:pt x="837291" y="58858"/>
                  </a:lnTo>
                  <a:lnTo>
                    <a:pt x="793491" y="74003"/>
                  </a:lnTo>
                  <a:lnTo>
                    <a:pt x="750468" y="90759"/>
                  </a:lnTo>
                  <a:lnTo>
                    <a:pt x="708260" y="109089"/>
                  </a:lnTo>
                  <a:lnTo>
                    <a:pt x="666902" y="128956"/>
                  </a:lnTo>
                  <a:lnTo>
                    <a:pt x="626430" y="150325"/>
                  </a:lnTo>
                  <a:lnTo>
                    <a:pt x="586880" y="173160"/>
                  </a:lnTo>
                  <a:lnTo>
                    <a:pt x="548290" y="197423"/>
                  </a:lnTo>
                  <a:lnTo>
                    <a:pt x="510694" y="223080"/>
                  </a:lnTo>
                  <a:lnTo>
                    <a:pt x="474130" y="250093"/>
                  </a:lnTo>
                  <a:lnTo>
                    <a:pt x="438632" y="278427"/>
                  </a:lnTo>
                  <a:lnTo>
                    <a:pt x="404239" y="308046"/>
                  </a:lnTo>
                  <a:lnTo>
                    <a:pt x="370985" y="338912"/>
                  </a:lnTo>
                  <a:lnTo>
                    <a:pt x="338906" y="370991"/>
                  </a:lnTo>
                  <a:lnTo>
                    <a:pt x="308040" y="404246"/>
                  </a:lnTo>
                  <a:lnTo>
                    <a:pt x="278422" y="438640"/>
                  </a:lnTo>
                  <a:lnTo>
                    <a:pt x="250089" y="474138"/>
                  </a:lnTo>
                  <a:lnTo>
                    <a:pt x="223076" y="510703"/>
                  </a:lnTo>
                  <a:lnTo>
                    <a:pt x="197420" y="548299"/>
                  </a:lnTo>
                  <a:lnTo>
                    <a:pt x="173156" y="586890"/>
                  </a:lnTo>
                  <a:lnTo>
                    <a:pt x="150322" y="626439"/>
                  </a:lnTo>
                  <a:lnTo>
                    <a:pt x="128954" y="666912"/>
                  </a:lnTo>
                  <a:lnTo>
                    <a:pt x="109087" y="708270"/>
                  </a:lnTo>
                  <a:lnTo>
                    <a:pt x="90757" y="750479"/>
                  </a:lnTo>
                  <a:lnTo>
                    <a:pt x="74002" y="793502"/>
                  </a:lnTo>
                  <a:lnTo>
                    <a:pt x="58856" y="837302"/>
                  </a:lnTo>
                  <a:lnTo>
                    <a:pt x="45357" y="881844"/>
                  </a:lnTo>
                  <a:lnTo>
                    <a:pt x="33541" y="927092"/>
                  </a:lnTo>
                  <a:lnTo>
                    <a:pt x="23443" y="973009"/>
                  </a:lnTo>
                  <a:lnTo>
                    <a:pt x="15100" y="1019558"/>
                  </a:lnTo>
                  <a:lnTo>
                    <a:pt x="8548" y="1066705"/>
                  </a:lnTo>
                  <a:lnTo>
                    <a:pt x="3823" y="1114412"/>
                  </a:lnTo>
                  <a:lnTo>
                    <a:pt x="961" y="1162644"/>
                  </a:lnTo>
                  <a:lnTo>
                    <a:pt x="0" y="1211364"/>
                  </a:lnTo>
                  <a:lnTo>
                    <a:pt x="961" y="1260084"/>
                  </a:lnTo>
                  <a:lnTo>
                    <a:pt x="3823" y="1308315"/>
                  </a:lnTo>
                  <a:lnTo>
                    <a:pt x="8548" y="1356022"/>
                  </a:lnTo>
                  <a:lnTo>
                    <a:pt x="15100" y="1403169"/>
                  </a:lnTo>
                  <a:lnTo>
                    <a:pt x="23443" y="1449718"/>
                  </a:lnTo>
                  <a:lnTo>
                    <a:pt x="33541" y="1495635"/>
                  </a:lnTo>
                  <a:lnTo>
                    <a:pt x="45357" y="1540882"/>
                  </a:lnTo>
                  <a:lnTo>
                    <a:pt x="58856" y="1585424"/>
                  </a:lnTo>
                  <a:lnTo>
                    <a:pt x="74002" y="1629224"/>
                  </a:lnTo>
                  <a:lnTo>
                    <a:pt x="90757" y="1672246"/>
                  </a:lnTo>
                  <a:lnTo>
                    <a:pt x="109087" y="1714455"/>
                  </a:lnTo>
                  <a:lnTo>
                    <a:pt x="128954" y="1755813"/>
                  </a:lnTo>
                  <a:lnTo>
                    <a:pt x="150322" y="1796285"/>
                  </a:lnTo>
                  <a:lnTo>
                    <a:pt x="173156" y="1835834"/>
                  </a:lnTo>
                  <a:lnTo>
                    <a:pt x="197420" y="1874425"/>
                  </a:lnTo>
                  <a:lnTo>
                    <a:pt x="223076" y="1912020"/>
                  </a:lnTo>
                  <a:lnTo>
                    <a:pt x="250089" y="1948585"/>
                  </a:lnTo>
                  <a:lnTo>
                    <a:pt x="278422" y="1984082"/>
                  </a:lnTo>
                  <a:lnTo>
                    <a:pt x="308040" y="2018476"/>
                  </a:lnTo>
                  <a:lnTo>
                    <a:pt x="338906" y="2051730"/>
                  </a:lnTo>
                  <a:lnTo>
                    <a:pt x="370985" y="2083808"/>
                  </a:lnTo>
                  <a:lnTo>
                    <a:pt x="404239" y="2114674"/>
                  </a:lnTo>
                  <a:lnTo>
                    <a:pt x="438632" y="2144292"/>
                  </a:lnTo>
                  <a:lnTo>
                    <a:pt x="474130" y="2172626"/>
                  </a:lnTo>
                  <a:lnTo>
                    <a:pt x="510694" y="2199639"/>
                  </a:lnTo>
                  <a:lnTo>
                    <a:pt x="548290" y="2225295"/>
                  </a:lnTo>
                  <a:lnTo>
                    <a:pt x="586880" y="2249558"/>
                  </a:lnTo>
                  <a:lnTo>
                    <a:pt x="626430" y="2272392"/>
                  </a:lnTo>
                  <a:lnTo>
                    <a:pt x="666902" y="2293761"/>
                  </a:lnTo>
                  <a:lnTo>
                    <a:pt x="708260" y="2313628"/>
                  </a:lnTo>
                  <a:lnTo>
                    <a:pt x="750468" y="2331957"/>
                  </a:lnTo>
                  <a:lnTo>
                    <a:pt x="793491" y="2348713"/>
                  </a:lnTo>
                  <a:lnTo>
                    <a:pt x="837291" y="2363858"/>
                  </a:lnTo>
                  <a:lnTo>
                    <a:pt x="881833" y="2377357"/>
                  </a:lnTo>
                  <a:lnTo>
                    <a:pt x="927080" y="2389174"/>
                  </a:lnTo>
                  <a:lnTo>
                    <a:pt x="972996" y="2399272"/>
                  </a:lnTo>
                  <a:lnTo>
                    <a:pt x="1019546" y="2407615"/>
                  </a:lnTo>
                  <a:lnTo>
                    <a:pt x="1066692" y="2414167"/>
                  </a:lnTo>
                  <a:lnTo>
                    <a:pt x="1114399" y="2418892"/>
                  </a:lnTo>
                  <a:lnTo>
                    <a:pt x="1162631" y="2421753"/>
                  </a:lnTo>
                  <a:lnTo>
                    <a:pt x="1211351" y="2422715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64384" y="2867025"/>
              <a:ext cx="2227618" cy="3200246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8464386" y="3379139"/>
              <a:ext cx="2228215" cy="2688590"/>
            </a:xfrm>
            <a:custGeom>
              <a:avLst/>
              <a:gdLst/>
              <a:ahLst/>
              <a:cxnLst/>
              <a:rect l="l" t="t" r="r" b="b"/>
              <a:pathLst>
                <a:path w="2228215" h="2688590">
                  <a:moveTo>
                    <a:pt x="1344066" y="2688132"/>
                  </a:moveTo>
                  <a:lnTo>
                    <a:pt x="1392273" y="2687284"/>
                  </a:lnTo>
                  <a:lnTo>
                    <a:pt x="1440053" y="2684758"/>
                  </a:lnTo>
                  <a:lnTo>
                    <a:pt x="1487378" y="2680582"/>
                  </a:lnTo>
                  <a:lnTo>
                    <a:pt x="1534219" y="2674785"/>
                  </a:lnTo>
                  <a:lnTo>
                    <a:pt x="1580547" y="2667396"/>
                  </a:lnTo>
                  <a:lnTo>
                    <a:pt x="1626335" y="2658442"/>
                  </a:lnTo>
                  <a:lnTo>
                    <a:pt x="1671554" y="2647953"/>
                  </a:lnTo>
                  <a:lnTo>
                    <a:pt x="1716176" y="2635956"/>
                  </a:lnTo>
                  <a:lnTo>
                    <a:pt x="1760171" y="2622480"/>
                  </a:lnTo>
                  <a:lnTo>
                    <a:pt x="1803513" y="2607555"/>
                  </a:lnTo>
                  <a:lnTo>
                    <a:pt x="1846171" y="2591207"/>
                  </a:lnTo>
                  <a:lnTo>
                    <a:pt x="1888118" y="2573465"/>
                  </a:lnTo>
                  <a:lnTo>
                    <a:pt x="1929325" y="2554358"/>
                  </a:lnTo>
                  <a:lnTo>
                    <a:pt x="1969765" y="2533915"/>
                  </a:lnTo>
                  <a:lnTo>
                    <a:pt x="2009407" y="2512163"/>
                  </a:lnTo>
                  <a:lnTo>
                    <a:pt x="2048225" y="2489132"/>
                  </a:lnTo>
                  <a:lnTo>
                    <a:pt x="2086190" y="2464848"/>
                  </a:lnTo>
                  <a:lnTo>
                    <a:pt x="2123272" y="2439342"/>
                  </a:lnTo>
                  <a:lnTo>
                    <a:pt x="2159444" y="2412642"/>
                  </a:lnTo>
                  <a:lnTo>
                    <a:pt x="2194678" y="2384775"/>
                  </a:lnTo>
                  <a:lnTo>
                    <a:pt x="2227616" y="2356895"/>
                  </a:lnTo>
                </a:path>
                <a:path w="2228215" h="2688590">
                  <a:moveTo>
                    <a:pt x="2227616" y="331237"/>
                  </a:moveTo>
                  <a:lnTo>
                    <a:pt x="2194678" y="303357"/>
                  </a:lnTo>
                  <a:lnTo>
                    <a:pt x="2159444" y="275490"/>
                  </a:lnTo>
                  <a:lnTo>
                    <a:pt x="2123272" y="248789"/>
                  </a:lnTo>
                  <a:lnTo>
                    <a:pt x="2086190" y="223283"/>
                  </a:lnTo>
                  <a:lnTo>
                    <a:pt x="2048225" y="199000"/>
                  </a:lnTo>
                  <a:lnTo>
                    <a:pt x="2009407" y="175969"/>
                  </a:lnTo>
                  <a:lnTo>
                    <a:pt x="1969765" y="154217"/>
                  </a:lnTo>
                  <a:lnTo>
                    <a:pt x="1929325" y="133774"/>
                  </a:lnTo>
                  <a:lnTo>
                    <a:pt x="1888118" y="114667"/>
                  </a:lnTo>
                  <a:lnTo>
                    <a:pt x="1846171" y="96925"/>
                  </a:lnTo>
                  <a:lnTo>
                    <a:pt x="1803513" y="80577"/>
                  </a:lnTo>
                  <a:lnTo>
                    <a:pt x="1760171" y="65651"/>
                  </a:lnTo>
                  <a:lnTo>
                    <a:pt x="1716176" y="52176"/>
                  </a:lnTo>
                  <a:lnTo>
                    <a:pt x="1671554" y="40179"/>
                  </a:lnTo>
                  <a:lnTo>
                    <a:pt x="1626335" y="29690"/>
                  </a:lnTo>
                  <a:lnTo>
                    <a:pt x="1580547" y="20736"/>
                  </a:lnTo>
                  <a:lnTo>
                    <a:pt x="1534219" y="13347"/>
                  </a:lnTo>
                  <a:lnTo>
                    <a:pt x="1487378" y="7550"/>
                  </a:lnTo>
                  <a:lnTo>
                    <a:pt x="1440053" y="3374"/>
                  </a:lnTo>
                  <a:lnTo>
                    <a:pt x="1392273" y="848"/>
                  </a:lnTo>
                  <a:lnTo>
                    <a:pt x="1344066" y="0"/>
                  </a:lnTo>
                  <a:lnTo>
                    <a:pt x="1295859" y="848"/>
                  </a:lnTo>
                  <a:lnTo>
                    <a:pt x="1248079" y="3374"/>
                  </a:lnTo>
                  <a:lnTo>
                    <a:pt x="1200754" y="7550"/>
                  </a:lnTo>
                  <a:lnTo>
                    <a:pt x="1153913" y="13347"/>
                  </a:lnTo>
                  <a:lnTo>
                    <a:pt x="1107584" y="20736"/>
                  </a:lnTo>
                  <a:lnTo>
                    <a:pt x="1061796" y="29690"/>
                  </a:lnTo>
                  <a:lnTo>
                    <a:pt x="1016577" y="40179"/>
                  </a:lnTo>
                  <a:lnTo>
                    <a:pt x="971956" y="52176"/>
                  </a:lnTo>
                  <a:lnTo>
                    <a:pt x="927960" y="65651"/>
                  </a:lnTo>
                  <a:lnTo>
                    <a:pt x="884619" y="80577"/>
                  </a:lnTo>
                  <a:lnTo>
                    <a:pt x="841961" y="96925"/>
                  </a:lnTo>
                  <a:lnTo>
                    <a:pt x="800014" y="114667"/>
                  </a:lnTo>
                  <a:lnTo>
                    <a:pt x="758806" y="133774"/>
                  </a:lnTo>
                  <a:lnTo>
                    <a:pt x="718367" y="154217"/>
                  </a:lnTo>
                  <a:lnTo>
                    <a:pt x="678724" y="175969"/>
                  </a:lnTo>
                  <a:lnTo>
                    <a:pt x="639907" y="199000"/>
                  </a:lnTo>
                  <a:lnTo>
                    <a:pt x="601942" y="223283"/>
                  </a:lnTo>
                  <a:lnTo>
                    <a:pt x="564860" y="248789"/>
                  </a:lnTo>
                  <a:lnTo>
                    <a:pt x="528687" y="275490"/>
                  </a:lnTo>
                  <a:lnTo>
                    <a:pt x="493454" y="303357"/>
                  </a:lnTo>
                  <a:lnTo>
                    <a:pt x="459187" y="332361"/>
                  </a:lnTo>
                  <a:lnTo>
                    <a:pt x="425916" y="362475"/>
                  </a:lnTo>
                  <a:lnTo>
                    <a:pt x="393669" y="393669"/>
                  </a:lnTo>
                  <a:lnTo>
                    <a:pt x="362475" y="425916"/>
                  </a:lnTo>
                  <a:lnTo>
                    <a:pt x="332361" y="459187"/>
                  </a:lnTo>
                  <a:lnTo>
                    <a:pt x="303357" y="493454"/>
                  </a:lnTo>
                  <a:lnTo>
                    <a:pt x="275490" y="528687"/>
                  </a:lnTo>
                  <a:lnTo>
                    <a:pt x="248789" y="564860"/>
                  </a:lnTo>
                  <a:lnTo>
                    <a:pt x="223283" y="601942"/>
                  </a:lnTo>
                  <a:lnTo>
                    <a:pt x="199000" y="639907"/>
                  </a:lnTo>
                  <a:lnTo>
                    <a:pt x="175969" y="678724"/>
                  </a:lnTo>
                  <a:lnTo>
                    <a:pt x="154217" y="718367"/>
                  </a:lnTo>
                  <a:lnTo>
                    <a:pt x="133774" y="758806"/>
                  </a:lnTo>
                  <a:lnTo>
                    <a:pt x="114667" y="800014"/>
                  </a:lnTo>
                  <a:lnTo>
                    <a:pt x="96925" y="841961"/>
                  </a:lnTo>
                  <a:lnTo>
                    <a:pt x="80577" y="884619"/>
                  </a:lnTo>
                  <a:lnTo>
                    <a:pt x="65651" y="927960"/>
                  </a:lnTo>
                  <a:lnTo>
                    <a:pt x="52176" y="971956"/>
                  </a:lnTo>
                  <a:lnTo>
                    <a:pt x="40179" y="1016577"/>
                  </a:lnTo>
                  <a:lnTo>
                    <a:pt x="29690" y="1061796"/>
                  </a:lnTo>
                  <a:lnTo>
                    <a:pt x="20736" y="1107584"/>
                  </a:lnTo>
                  <a:lnTo>
                    <a:pt x="13347" y="1153913"/>
                  </a:lnTo>
                  <a:lnTo>
                    <a:pt x="7550" y="1200754"/>
                  </a:lnTo>
                  <a:lnTo>
                    <a:pt x="3374" y="1248079"/>
                  </a:lnTo>
                  <a:lnTo>
                    <a:pt x="848" y="1295859"/>
                  </a:lnTo>
                  <a:lnTo>
                    <a:pt x="0" y="1344066"/>
                  </a:lnTo>
                  <a:lnTo>
                    <a:pt x="848" y="1392273"/>
                  </a:lnTo>
                  <a:lnTo>
                    <a:pt x="3374" y="1440053"/>
                  </a:lnTo>
                  <a:lnTo>
                    <a:pt x="7550" y="1487378"/>
                  </a:lnTo>
                  <a:lnTo>
                    <a:pt x="13347" y="1534219"/>
                  </a:lnTo>
                  <a:lnTo>
                    <a:pt x="20736" y="1580547"/>
                  </a:lnTo>
                  <a:lnTo>
                    <a:pt x="29690" y="1626335"/>
                  </a:lnTo>
                  <a:lnTo>
                    <a:pt x="40179" y="1671554"/>
                  </a:lnTo>
                  <a:lnTo>
                    <a:pt x="52176" y="1716176"/>
                  </a:lnTo>
                  <a:lnTo>
                    <a:pt x="65651" y="1760171"/>
                  </a:lnTo>
                  <a:lnTo>
                    <a:pt x="80577" y="1803513"/>
                  </a:lnTo>
                  <a:lnTo>
                    <a:pt x="96925" y="1846171"/>
                  </a:lnTo>
                  <a:lnTo>
                    <a:pt x="114667" y="1888118"/>
                  </a:lnTo>
                  <a:lnTo>
                    <a:pt x="133774" y="1929325"/>
                  </a:lnTo>
                  <a:lnTo>
                    <a:pt x="154217" y="1969765"/>
                  </a:lnTo>
                  <a:lnTo>
                    <a:pt x="175969" y="2009407"/>
                  </a:lnTo>
                  <a:lnTo>
                    <a:pt x="199000" y="2048225"/>
                  </a:lnTo>
                  <a:lnTo>
                    <a:pt x="223283" y="2086190"/>
                  </a:lnTo>
                  <a:lnTo>
                    <a:pt x="248789" y="2123272"/>
                  </a:lnTo>
                  <a:lnTo>
                    <a:pt x="275490" y="2159444"/>
                  </a:lnTo>
                  <a:lnTo>
                    <a:pt x="303357" y="2194678"/>
                  </a:lnTo>
                  <a:lnTo>
                    <a:pt x="332361" y="2228945"/>
                  </a:lnTo>
                  <a:lnTo>
                    <a:pt x="362475" y="2262215"/>
                  </a:lnTo>
                  <a:lnTo>
                    <a:pt x="393669" y="2294462"/>
                  </a:lnTo>
                  <a:lnTo>
                    <a:pt x="425916" y="2325657"/>
                  </a:lnTo>
                  <a:lnTo>
                    <a:pt x="459187" y="2355771"/>
                  </a:lnTo>
                  <a:lnTo>
                    <a:pt x="493454" y="2384775"/>
                  </a:lnTo>
                  <a:lnTo>
                    <a:pt x="528687" y="2412642"/>
                  </a:lnTo>
                  <a:lnTo>
                    <a:pt x="564860" y="2439342"/>
                  </a:lnTo>
                  <a:lnTo>
                    <a:pt x="601942" y="2464848"/>
                  </a:lnTo>
                  <a:lnTo>
                    <a:pt x="639907" y="2489132"/>
                  </a:lnTo>
                  <a:lnTo>
                    <a:pt x="678724" y="2512163"/>
                  </a:lnTo>
                  <a:lnTo>
                    <a:pt x="718367" y="2533915"/>
                  </a:lnTo>
                  <a:lnTo>
                    <a:pt x="758806" y="2554358"/>
                  </a:lnTo>
                  <a:lnTo>
                    <a:pt x="800014" y="2573465"/>
                  </a:lnTo>
                  <a:lnTo>
                    <a:pt x="841961" y="2591207"/>
                  </a:lnTo>
                  <a:lnTo>
                    <a:pt x="884619" y="2607555"/>
                  </a:lnTo>
                  <a:lnTo>
                    <a:pt x="927960" y="2622480"/>
                  </a:lnTo>
                  <a:lnTo>
                    <a:pt x="971956" y="2635956"/>
                  </a:lnTo>
                  <a:lnTo>
                    <a:pt x="1016577" y="2647953"/>
                  </a:lnTo>
                  <a:lnTo>
                    <a:pt x="1061796" y="2658442"/>
                  </a:lnTo>
                  <a:lnTo>
                    <a:pt x="1107584" y="2667396"/>
                  </a:lnTo>
                  <a:lnTo>
                    <a:pt x="1153913" y="2674785"/>
                  </a:lnTo>
                  <a:lnTo>
                    <a:pt x="1200754" y="2680582"/>
                  </a:lnTo>
                  <a:lnTo>
                    <a:pt x="1248079" y="2684758"/>
                  </a:lnTo>
                  <a:lnTo>
                    <a:pt x="1295859" y="2687284"/>
                  </a:lnTo>
                  <a:lnTo>
                    <a:pt x="1344066" y="2688132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22835" y="1847900"/>
              <a:ext cx="3251555" cy="325155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822835" y="1847886"/>
              <a:ext cx="3251835" cy="3251835"/>
            </a:xfrm>
            <a:custGeom>
              <a:avLst/>
              <a:gdLst/>
              <a:ahLst/>
              <a:cxnLst/>
              <a:rect l="l" t="t" r="r" b="b"/>
              <a:pathLst>
                <a:path w="3251834" h="3251835">
                  <a:moveTo>
                    <a:pt x="1625777" y="3251568"/>
                  </a:moveTo>
                  <a:lnTo>
                    <a:pt x="1673713" y="3250875"/>
                  </a:lnTo>
                  <a:lnTo>
                    <a:pt x="1721304" y="3248808"/>
                  </a:lnTo>
                  <a:lnTo>
                    <a:pt x="1768532" y="3245387"/>
                  </a:lnTo>
                  <a:lnTo>
                    <a:pt x="1815377" y="3240630"/>
                  </a:lnTo>
                  <a:lnTo>
                    <a:pt x="1861821" y="3234557"/>
                  </a:lnTo>
                  <a:lnTo>
                    <a:pt x="1907844" y="3227186"/>
                  </a:lnTo>
                  <a:lnTo>
                    <a:pt x="1953428" y="3218538"/>
                  </a:lnTo>
                  <a:lnTo>
                    <a:pt x="1998553" y="3208630"/>
                  </a:lnTo>
                  <a:lnTo>
                    <a:pt x="2043200" y="3197482"/>
                  </a:lnTo>
                  <a:lnTo>
                    <a:pt x="2087350" y="3185112"/>
                  </a:lnTo>
                  <a:lnTo>
                    <a:pt x="2130985" y="3171541"/>
                  </a:lnTo>
                  <a:lnTo>
                    <a:pt x="2174084" y="3156787"/>
                  </a:lnTo>
                  <a:lnTo>
                    <a:pt x="2216630" y="3140869"/>
                  </a:lnTo>
                  <a:lnTo>
                    <a:pt x="2258602" y="3123806"/>
                  </a:lnTo>
                  <a:lnTo>
                    <a:pt x="2299983" y="3105617"/>
                  </a:lnTo>
                  <a:lnTo>
                    <a:pt x="2340752" y="3086321"/>
                  </a:lnTo>
                  <a:lnTo>
                    <a:pt x="2380891" y="3065938"/>
                  </a:lnTo>
                  <a:lnTo>
                    <a:pt x="2420381" y="3044486"/>
                  </a:lnTo>
                  <a:lnTo>
                    <a:pt x="2459203" y="3021985"/>
                  </a:lnTo>
                  <a:lnTo>
                    <a:pt x="2497337" y="2998453"/>
                  </a:lnTo>
                  <a:lnTo>
                    <a:pt x="2534764" y="2973910"/>
                  </a:lnTo>
                  <a:lnTo>
                    <a:pt x="2571466" y="2948374"/>
                  </a:lnTo>
                  <a:lnTo>
                    <a:pt x="2607424" y="2921865"/>
                  </a:lnTo>
                  <a:lnTo>
                    <a:pt x="2642617" y="2894402"/>
                  </a:lnTo>
                  <a:lnTo>
                    <a:pt x="2677029" y="2866004"/>
                  </a:lnTo>
                  <a:lnTo>
                    <a:pt x="2710638" y="2836689"/>
                  </a:lnTo>
                  <a:lnTo>
                    <a:pt x="2743426" y="2806477"/>
                  </a:lnTo>
                  <a:lnTo>
                    <a:pt x="2775375" y="2775388"/>
                  </a:lnTo>
                  <a:lnTo>
                    <a:pt x="2806465" y="2743439"/>
                  </a:lnTo>
                  <a:lnTo>
                    <a:pt x="2836676" y="2710651"/>
                  </a:lnTo>
                  <a:lnTo>
                    <a:pt x="2865991" y="2677041"/>
                  </a:lnTo>
                  <a:lnTo>
                    <a:pt x="2894389" y="2642630"/>
                  </a:lnTo>
                  <a:lnTo>
                    <a:pt x="2921853" y="2607436"/>
                  </a:lnTo>
                  <a:lnTo>
                    <a:pt x="2948362" y="2571479"/>
                  </a:lnTo>
                  <a:lnTo>
                    <a:pt x="2973897" y="2534777"/>
                  </a:lnTo>
                  <a:lnTo>
                    <a:pt x="2998440" y="2497349"/>
                  </a:lnTo>
                  <a:lnTo>
                    <a:pt x="3021972" y="2459215"/>
                  </a:lnTo>
                  <a:lnTo>
                    <a:pt x="3044474" y="2420394"/>
                  </a:lnTo>
                  <a:lnTo>
                    <a:pt x="3065926" y="2380904"/>
                  </a:lnTo>
                  <a:lnTo>
                    <a:pt x="3086309" y="2340765"/>
                  </a:lnTo>
                  <a:lnTo>
                    <a:pt x="3105604" y="2299996"/>
                  </a:lnTo>
                  <a:lnTo>
                    <a:pt x="3123793" y="2258615"/>
                  </a:lnTo>
                  <a:lnTo>
                    <a:pt x="3140856" y="2216643"/>
                  </a:lnTo>
                  <a:lnTo>
                    <a:pt x="3156774" y="2174097"/>
                  </a:lnTo>
                  <a:lnTo>
                    <a:pt x="3171528" y="2130997"/>
                  </a:lnTo>
                  <a:lnTo>
                    <a:pt x="3185100" y="2087363"/>
                  </a:lnTo>
                  <a:lnTo>
                    <a:pt x="3197469" y="2043212"/>
                  </a:lnTo>
                  <a:lnTo>
                    <a:pt x="3208617" y="1998565"/>
                  </a:lnTo>
                  <a:lnTo>
                    <a:pt x="3218525" y="1953440"/>
                  </a:lnTo>
                  <a:lnTo>
                    <a:pt x="3227174" y="1907857"/>
                  </a:lnTo>
                  <a:lnTo>
                    <a:pt x="3234544" y="1861833"/>
                  </a:lnTo>
                  <a:lnTo>
                    <a:pt x="3240617" y="1815390"/>
                  </a:lnTo>
                  <a:lnTo>
                    <a:pt x="3245374" y="1768544"/>
                  </a:lnTo>
                  <a:lnTo>
                    <a:pt x="3248795" y="1721317"/>
                  </a:lnTo>
                  <a:lnTo>
                    <a:pt x="3250862" y="1673725"/>
                  </a:lnTo>
                  <a:lnTo>
                    <a:pt x="3251555" y="1625790"/>
                  </a:lnTo>
                  <a:lnTo>
                    <a:pt x="3250862" y="1577854"/>
                  </a:lnTo>
                  <a:lnTo>
                    <a:pt x="3248795" y="1530262"/>
                  </a:lnTo>
                  <a:lnTo>
                    <a:pt x="3245374" y="1483034"/>
                  </a:lnTo>
                  <a:lnTo>
                    <a:pt x="3240617" y="1436188"/>
                  </a:lnTo>
                  <a:lnTo>
                    <a:pt x="3234544" y="1389743"/>
                  </a:lnTo>
                  <a:lnTo>
                    <a:pt x="3227174" y="1343720"/>
                  </a:lnTo>
                  <a:lnTo>
                    <a:pt x="3218525" y="1298136"/>
                  </a:lnTo>
                  <a:lnTo>
                    <a:pt x="3208617" y="1253010"/>
                  </a:lnTo>
                  <a:lnTo>
                    <a:pt x="3197469" y="1208362"/>
                  </a:lnTo>
                  <a:lnTo>
                    <a:pt x="3185100" y="1164212"/>
                  </a:lnTo>
                  <a:lnTo>
                    <a:pt x="3171528" y="1120577"/>
                  </a:lnTo>
                  <a:lnTo>
                    <a:pt x="3156774" y="1077477"/>
                  </a:lnTo>
                  <a:lnTo>
                    <a:pt x="3140856" y="1034930"/>
                  </a:lnTo>
                  <a:lnTo>
                    <a:pt x="3123793" y="992958"/>
                  </a:lnTo>
                  <a:lnTo>
                    <a:pt x="3105604" y="951577"/>
                  </a:lnTo>
                  <a:lnTo>
                    <a:pt x="3086309" y="910807"/>
                  </a:lnTo>
                  <a:lnTo>
                    <a:pt x="3065926" y="870668"/>
                  </a:lnTo>
                  <a:lnTo>
                    <a:pt x="3044474" y="831177"/>
                  </a:lnTo>
                  <a:lnTo>
                    <a:pt x="3021972" y="792356"/>
                  </a:lnTo>
                  <a:lnTo>
                    <a:pt x="2998440" y="754221"/>
                  </a:lnTo>
                  <a:lnTo>
                    <a:pt x="2973897" y="716794"/>
                  </a:lnTo>
                  <a:lnTo>
                    <a:pt x="2948362" y="680091"/>
                  </a:lnTo>
                  <a:lnTo>
                    <a:pt x="2921853" y="644134"/>
                  </a:lnTo>
                  <a:lnTo>
                    <a:pt x="2894389" y="608940"/>
                  </a:lnTo>
                  <a:lnTo>
                    <a:pt x="2865991" y="574528"/>
                  </a:lnTo>
                  <a:lnTo>
                    <a:pt x="2836676" y="540919"/>
                  </a:lnTo>
                  <a:lnTo>
                    <a:pt x="2806465" y="508130"/>
                  </a:lnTo>
                  <a:lnTo>
                    <a:pt x="2775375" y="476181"/>
                  </a:lnTo>
                  <a:lnTo>
                    <a:pt x="2743426" y="445091"/>
                  </a:lnTo>
                  <a:lnTo>
                    <a:pt x="2710638" y="414880"/>
                  </a:lnTo>
                  <a:lnTo>
                    <a:pt x="2677029" y="385565"/>
                  </a:lnTo>
                  <a:lnTo>
                    <a:pt x="2642617" y="357166"/>
                  </a:lnTo>
                  <a:lnTo>
                    <a:pt x="2607424" y="329703"/>
                  </a:lnTo>
                  <a:lnTo>
                    <a:pt x="2571466" y="303194"/>
                  </a:lnTo>
                  <a:lnTo>
                    <a:pt x="2534764" y="277658"/>
                  </a:lnTo>
                  <a:lnTo>
                    <a:pt x="2497337" y="253115"/>
                  </a:lnTo>
                  <a:lnTo>
                    <a:pt x="2459203" y="229583"/>
                  </a:lnTo>
                  <a:lnTo>
                    <a:pt x="2420381" y="207081"/>
                  </a:lnTo>
                  <a:lnTo>
                    <a:pt x="2380891" y="185629"/>
                  </a:lnTo>
                  <a:lnTo>
                    <a:pt x="2340752" y="165246"/>
                  </a:lnTo>
                  <a:lnTo>
                    <a:pt x="2299983" y="145951"/>
                  </a:lnTo>
                  <a:lnTo>
                    <a:pt x="2258602" y="127762"/>
                  </a:lnTo>
                  <a:lnTo>
                    <a:pt x="2216630" y="110699"/>
                  </a:lnTo>
                  <a:lnTo>
                    <a:pt x="2174084" y="94780"/>
                  </a:lnTo>
                  <a:lnTo>
                    <a:pt x="2130985" y="80026"/>
                  </a:lnTo>
                  <a:lnTo>
                    <a:pt x="2087350" y="66455"/>
                  </a:lnTo>
                  <a:lnTo>
                    <a:pt x="2043200" y="54086"/>
                  </a:lnTo>
                  <a:lnTo>
                    <a:pt x="1998553" y="42938"/>
                  </a:lnTo>
                  <a:lnTo>
                    <a:pt x="1953428" y="33030"/>
                  </a:lnTo>
                  <a:lnTo>
                    <a:pt x="1907844" y="24381"/>
                  </a:lnTo>
                  <a:lnTo>
                    <a:pt x="1861821" y="17010"/>
                  </a:lnTo>
                  <a:lnTo>
                    <a:pt x="1815377" y="10937"/>
                  </a:lnTo>
                  <a:lnTo>
                    <a:pt x="1768532" y="6181"/>
                  </a:lnTo>
                  <a:lnTo>
                    <a:pt x="1721304" y="2759"/>
                  </a:lnTo>
                  <a:lnTo>
                    <a:pt x="1673713" y="693"/>
                  </a:lnTo>
                  <a:lnTo>
                    <a:pt x="1625777" y="0"/>
                  </a:lnTo>
                  <a:lnTo>
                    <a:pt x="1577842" y="693"/>
                  </a:lnTo>
                  <a:lnTo>
                    <a:pt x="1530251" y="2759"/>
                  </a:lnTo>
                  <a:lnTo>
                    <a:pt x="1483023" y="6181"/>
                  </a:lnTo>
                  <a:lnTo>
                    <a:pt x="1436178" y="10937"/>
                  </a:lnTo>
                  <a:lnTo>
                    <a:pt x="1389734" y="17010"/>
                  </a:lnTo>
                  <a:lnTo>
                    <a:pt x="1343711" y="24381"/>
                  </a:lnTo>
                  <a:lnTo>
                    <a:pt x="1298127" y="33030"/>
                  </a:lnTo>
                  <a:lnTo>
                    <a:pt x="1253002" y="42938"/>
                  </a:lnTo>
                  <a:lnTo>
                    <a:pt x="1208355" y="54086"/>
                  </a:lnTo>
                  <a:lnTo>
                    <a:pt x="1164205" y="66455"/>
                  </a:lnTo>
                  <a:lnTo>
                    <a:pt x="1120570" y="80026"/>
                  </a:lnTo>
                  <a:lnTo>
                    <a:pt x="1077470" y="94780"/>
                  </a:lnTo>
                  <a:lnTo>
                    <a:pt x="1034925" y="110699"/>
                  </a:lnTo>
                  <a:lnTo>
                    <a:pt x="992952" y="127762"/>
                  </a:lnTo>
                  <a:lnTo>
                    <a:pt x="951572" y="145951"/>
                  </a:lnTo>
                  <a:lnTo>
                    <a:pt x="910802" y="165246"/>
                  </a:lnTo>
                  <a:lnTo>
                    <a:pt x="870663" y="185629"/>
                  </a:lnTo>
                  <a:lnTo>
                    <a:pt x="831174" y="207081"/>
                  </a:lnTo>
                  <a:lnTo>
                    <a:pt x="792352" y="229583"/>
                  </a:lnTo>
                  <a:lnTo>
                    <a:pt x="754218" y="253115"/>
                  </a:lnTo>
                  <a:lnTo>
                    <a:pt x="716790" y="277658"/>
                  </a:lnTo>
                  <a:lnTo>
                    <a:pt x="680088" y="303194"/>
                  </a:lnTo>
                  <a:lnTo>
                    <a:pt x="644131" y="329703"/>
                  </a:lnTo>
                  <a:lnTo>
                    <a:pt x="608937" y="357166"/>
                  </a:lnTo>
                  <a:lnTo>
                    <a:pt x="574526" y="385565"/>
                  </a:lnTo>
                  <a:lnTo>
                    <a:pt x="540917" y="414880"/>
                  </a:lnTo>
                  <a:lnTo>
                    <a:pt x="508128" y="445091"/>
                  </a:lnTo>
                  <a:lnTo>
                    <a:pt x="476180" y="476181"/>
                  </a:lnTo>
                  <a:lnTo>
                    <a:pt x="445090" y="508130"/>
                  </a:lnTo>
                  <a:lnTo>
                    <a:pt x="414878" y="540919"/>
                  </a:lnTo>
                  <a:lnTo>
                    <a:pt x="385564" y="574528"/>
                  </a:lnTo>
                  <a:lnTo>
                    <a:pt x="357165" y="608940"/>
                  </a:lnTo>
                  <a:lnTo>
                    <a:pt x="329702" y="644134"/>
                  </a:lnTo>
                  <a:lnTo>
                    <a:pt x="303193" y="680091"/>
                  </a:lnTo>
                  <a:lnTo>
                    <a:pt x="277657" y="716794"/>
                  </a:lnTo>
                  <a:lnTo>
                    <a:pt x="253114" y="754221"/>
                  </a:lnTo>
                  <a:lnTo>
                    <a:pt x="229582" y="792356"/>
                  </a:lnTo>
                  <a:lnTo>
                    <a:pt x="207081" y="831177"/>
                  </a:lnTo>
                  <a:lnTo>
                    <a:pt x="185629" y="870668"/>
                  </a:lnTo>
                  <a:lnTo>
                    <a:pt x="165246" y="910807"/>
                  </a:lnTo>
                  <a:lnTo>
                    <a:pt x="145950" y="951577"/>
                  </a:lnTo>
                  <a:lnTo>
                    <a:pt x="127761" y="992958"/>
                  </a:lnTo>
                  <a:lnTo>
                    <a:pt x="110699" y="1034930"/>
                  </a:lnTo>
                  <a:lnTo>
                    <a:pt x="94780" y="1077477"/>
                  </a:lnTo>
                  <a:lnTo>
                    <a:pt x="80026" y="1120577"/>
                  </a:lnTo>
                  <a:lnTo>
                    <a:pt x="66455" y="1164212"/>
                  </a:lnTo>
                  <a:lnTo>
                    <a:pt x="54086" y="1208362"/>
                  </a:lnTo>
                  <a:lnTo>
                    <a:pt x="42938" y="1253010"/>
                  </a:lnTo>
                  <a:lnTo>
                    <a:pt x="33030" y="1298136"/>
                  </a:lnTo>
                  <a:lnTo>
                    <a:pt x="24381" y="1343720"/>
                  </a:lnTo>
                  <a:lnTo>
                    <a:pt x="17010" y="1389743"/>
                  </a:lnTo>
                  <a:lnTo>
                    <a:pt x="10937" y="1436188"/>
                  </a:lnTo>
                  <a:lnTo>
                    <a:pt x="6181" y="1483034"/>
                  </a:lnTo>
                  <a:lnTo>
                    <a:pt x="2759" y="1530262"/>
                  </a:lnTo>
                  <a:lnTo>
                    <a:pt x="693" y="1577854"/>
                  </a:lnTo>
                  <a:lnTo>
                    <a:pt x="0" y="1625790"/>
                  </a:lnTo>
                  <a:lnTo>
                    <a:pt x="693" y="1673725"/>
                  </a:lnTo>
                  <a:lnTo>
                    <a:pt x="2759" y="1721317"/>
                  </a:lnTo>
                  <a:lnTo>
                    <a:pt x="6181" y="1768544"/>
                  </a:lnTo>
                  <a:lnTo>
                    <a:pt x="10937" y="1815390"/>
                  </a:lnTo>
                  <a:lnTo>
                    <a:pt x="17010" y="1861833"/>
                  </a:lnTo>
                  <a:lnTo>
                    <a:pt x="24381" y="1907857"/>
                  </a:lnTo>
                  <a:lnTo>
                    <a:pt x="33030" y="1953440"/>
                  </a:lnTo>
                  <a:lnTo>
                    <a:pt x="42938" y="1998565"/>
                  </a:lnTo>
                  <a:lnTo>
                    <a:pt x="54086" y="2043212"/>
                  </a:lnTo>
                  <a:lnTo>
                    <a:pt x="66455" y="2087363"/>
                  </a:lnTo>
                  <a:lnTo>
                    <a:pt x="80026" y="2130997"/>
                  </a:lnTo>
                  <a:lnTo>
                    <a:pt x="94780" y="2174097"/>
                  </a:lnTo>
                  <a:lnTo>
                    <a:pt x="110699" y="2216643"/>
                  </a:lnTo>
                  <a:lnTo>
                    <a:pt x="127761" y="2258615"/>
                  </a:lnTo>
                  <a:lnTo>
                    <a:pt x="145950" y="2299996"/>
                  </a:lnTo>
                  <a:lnTo>
                    <a:pt x="165246" y="2340765"/>
                  </a:lnTo>
                  <a:lnTo>
                    <a:pt x="185629" y="2380904"/>
                  </a:lnTo>
                  <a:lnTo>
                    <a:pt x="207081" y="2420394"/>
                  </a:lnTo>
                  <a:lnTo>
                    <a:pt x="229582" y="2459215"/>
                  </a:lnTo>
                  <a:lnTo>
                    <a:pt x="253114" y="2497349"/>
                  </a:lnTo>
                  <a:lnTo>
                    <a:pt x="277657" y="2534777"/>
                  </a:lnTo>
                  <a:lnTo>
                    <a:pt x="303193" y="2571479"/>
                  </a:lnTo>
                  <a:lnTo>
                    <a:pt x="329702" y="2607436"/>
                  </a:lnTo>
                  <a:lnTo>
                    <a:pt x="357165" y="2642630"/>
                  </a:lnTo>
                  <a:lnTo>
                    <a:pt x="385564" y="2677041"/>
                  </a:lnTo>
                  <a:lnTo>
                    <a:pt x="414878" y="2710651"/>
                  </a:lnTo>
                  <a:lnTo>
                    <a:pt x="445090" y="2743439"/>
                  </a:lnTo>
                  <a:lnTo>
                    <a:pt x="476180" y="2775388"/>
                  </a:lnTo>
                  <a:lnTo>
                    <a:pt x="508128" y="2806477"/>
                  </a:lnTo>
                  <a:lnTo>
                    <a:pt x="540917" y="2836689"/>
                  </a:lnTo>
                  <a:lnTo>
                    <a:pt x="574526" y="2866004"/>
                  </a:lnTo>
                  <a:lnTo>
                    <a:pt x="608937" y="2894402"/>
                  </a:lnTo>
                  <a:lnTo>
                    <a:pt x="644131" y="2921865"/>
                  </a:lnTo>
                  <a:lnTo>
                    <a:pt x="680088" y="2948374"/>
                  </a:lnTo>
                  <a:lnTo>
                    <a:pt x="716790" y="2973910"/>
                  </a:lnTo>
                  <a:lnTo>
                    <a:pt x="754218" y="2998453"/>
                  </a:lnTo>
                  <a:lnTo>
                    <a:pt x="792352" y="3021985"/>
                  </a:lnTo>
                  <a:lnTo>
                    <a:pt x="831174" y="3044486"/>
                  </a:lnTo>
                  <a:lnTo>
                    <a:pt x="870663" y="3065938"/>
                  </a:lnTo>
                  <a:lnTo>
                    <a:pt x="910802" y="3086321"/>
                  </a:lnTo>
                  <a:lnTo>
                    <a:pt x="951572" y="3105617"/>
                  </a:lnTo>
                  <a:lnTo>
                    <a:pt x="992952" y="3123806"/>
                  </a:lnTo>
                  <a:lnTo>
                    <a:pt x="1034925" y="3140869"/>
                  </a:lnTo>
                  <a:lnTo>
                    <a:pt x="1077470" y="3156787"/>
                  </a:lnTo>
                  <a:lnTo>
                    <a:pt x="1120570" y="3171541"/>
                  </a:lnTo>
                  <a:lnTo>
                    <a:pt x="1164205" y="3185112"/>
                  </a:lnTo>
                  <a:lnTo>
                    <a:pt x="1208355" y="3197482"/>
                  </a:lnTo>
                  <a:lnTo>
                    <a:pt x="1253002" y="3208630"/>
                  </a:lnTo>
                  <a:lnTo>
                    <a:pt x="1298127" y="3218538"/>
                  </a:lnTo>
                  <a:lnTo>
                    <a:pt x="1343711" y="3227186"/>
                  </a:lnTo>
                  <a:lnTo>
                    <a:pt x="1389734" y="3234557"/>
                  </a:lnTo>
                  <a:lnTo>
                    <a:pt x="1436178" y="3240630"/>
                  </a:lnTo>
                  <a:lnTo>
                    <a:pt x="1483023" y="3245387"/>
                  </a:lnTo>
                  <a:lnTo>
                    <a:pt x="1530251" y="3248808"/>
                  </a:lnTo>
                  <a:lnTo>
                    <a:pt x="1577842" y="3250875"/>
                  </a:lnTo>
                  <a:lnTo>
                    <a:pt x="1625777" y="325156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68709" y="4247997"/>
              <a:ext cx="4657039" cy="3312007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268700" y="4247996"/>
              <a:ext cx="4657090" cy="3312160"/>
            </a:xfrm>
            <a:custGeom>
              <a:avLst/>
              <a:gdLst/>
              <a:ahLst/>
              <a:cxnLst/>
              <a:rect l="l" t="t" r="r" b="b"/>
              <a:pathLst>
                <a:path w="4657090" h="3312159">
                  <a:moveTo>
                    <a:pt x="4439702" y="3312008"/>
                  </a:moveTo>
                  <a:lnTo>
                    <a:pt x="4455984" y="3276460"/>
                  </a:lnTo>
                  <a:lnTo>
                    <a:pt x="4474052" y="3234882"/>
                  </a:lnTo>
                  <a:lnTo>
                    <a:pt x="4491329" y="3192889"/>
                  </a:lnTo>
                  <a:lnTo>
                    <a:pt x="4507808" y="3150490"/>
                  </a:lnTo>
                  <a:lnTo>
                    <a:pt x="4523477" y="3107694"/>
                  </a:lnTo>
                  <a:lnTo>
                    <a:pt x="4538329" y="3064510"/>
                  </a:lnTo>
                  <a:lnTo>
                    <a:pt x="4552353" y="3020948"/>
                  </a:lnTo>
                  <a:lnTo>
                    <a:pt x="4565540" y="2977018"/>
                  </a:lnTo>
                  <a:lnTo>
                    <a:pt x="4577880" y="2932728"/>
                  </a:lnTo>
                  <a:lnTo>
                    <a:pt x="4589365" y="2888088"/>
                  </a:lnTo>
                  <a:lnTo>
                    <a:pt x="4599986" y="2843108"/>
                  </a:lnTo>
                  <a:lnTo>
                    <a:pt x="4609731" y="2797796"/>
                  </a:lnTo>
                  <a:lnTo>
                    <a:pt x="4618593" y="2752162"/>
                  </a:lnTo>
                  <a:lnTo>
                    <a:pt x="4626562" y="2706216"/>
                  </a:lnTo>
                  <a:lnTo>
                    <a:pt x="4633629" y="2659967"/>
                  </a:lnTo>
                  <a:lnTo>
                    <a:pt x="4639783" y="2613424"/>
                  </a:lnTo>
                  <a:lnTo>
                    <a:pt x="4645017" y="2566596"/>
                  </a:lnTo>
                  <a:lnTo>
                    <a:pt x="4649320" y="2519493"/>
                  </a:lnTo>
                  <a:lnTo>
                    <a:pt x="4652683" y="2472125"/>
                  </a:lnTo>
                  <a:lnTo>
                    <a:pt x="4655096" y="2424500"/>
                  </a:lnTo>
                  <a:lnTo>
                    <a:pt x="4656552" y="2376628"/>
                  </a:lnTo>
                  <a:lnTo>
                    <a:pt x="4657039" y="2328519"/>
                  </a:lnTo>
                  <a:lnTo>
                    <a:pt x="4656552" y="2280410"/>
                  </a:lnTo>
                  <a:lnTo>
                    <a:pt x="4655096" y="2232538"/>
                  </a:lnTo>
                  <a:lnTo>
                    <a:pt x="4652683" y="2184913"/>
                  </a:lnTo>
                  <a:lnTo>
                    <a:pt x="4649320" y="2137545"/>
                  </a:lnTo>
                  <a:lnTo>
                    <a:pt x="4645017" y="2090442"/>
                  </a:lnTo>
                  <a:lnTo>
                    <a:pt x="4639783" y="2043615"/>
                  </a:lnTo>
                  <a:lnTo>
                    <a:pt x="4633629" y="1997071"/>
                  </a:lnTo>
                  <a:lnTo>
                    <a:pt x="4626562" y="1950822"/>
                  </a:lnTo>
                  <a:lnTo>
                    <a:pt x="4618593" y="1904876"/>
                  </a:lnTo>
                  <a:lnTo>
                    <a:pt x="4609731" y="1859242"/>
                  </a:lnTo>
                  <a:lnTo>
                    <a:pt x="4599986" y="1813931"/>
                  </a:lnTo>
                  <a:lnTo>
                    <a:pt x="4589365" y="1768950"/>
                  </a:lnTo>
                  <a:lnTo>
                    <a:pt x="4577880" y="1724310"/>
                  </a:lnTo>
                  <a:lnTo>
                    <a:pt x="4565540" y="1680020"/>
                  </a:lnTo>
                  <a:lnTo>
                    <a:pt x="4552353" y="1636090"/>
                  </a:lnTo>
                  <a:lnTo>
                    <a:pt x="4538329" y="1592528"/>
                  </a:lnTo>
                  <a:lnTo>
                    <a:pt x="4523477" y="1549345"/>
                  </a:lnTo>
                  <a:lnTo>
                    <a:pt x="4507808" y="1506548"/>
                  </a:lnTo>
                  <a:lnTo>
                    <a:pt x="4491329" y="1464149"/>
                  </a:lnTo>
                  <a:lnTo>
                    <a:pt x="4474052" y="1422156"/>
                  </a:lnTo>
                  <a:lnTo>
                    <a:pt x="4455984" y="1380578"/>
                  </a:lnTo>
                  <a:lnTo>
                    <a:pt x="4437135" y="1339425"/>
                  </a:lnTo>
                  <a:lnTo>
                    <a:pt x="4417515" y="1298707"/>
                  </a:lnTo>
                  <a:lnTo>
                    <a:pt x="4397133" y="1258432"/>
                  </a:lnTo>
                  <a:lnTo>
                    <a:pt x="4375998" y="1218610"/>
                  </a:lnTo>
                  <a:lnTo>
                    <a:pt x="4354120" y="1179251"/>
                  </a:lnTo>
                  <a:lnTo>
                    <a:pt x="4331508" y="1140363"/>
                  </a:lnTo>
                  <a:lnTo>
                    <a:pt x="4308172" y="1101956"/>
                  </a:lnTo>
                  <a:lnTo>
                    <a:pt x="4284120" y="1064040"/>
                  </a:lnTo>
                  <a:lnTo>
                    <a:pt x="4259363" y="1026623"/>
                  </a:lnTo>
                  <a:lnTo>
                    <a:pt x="4233909" y="989716"/>
                  </a:lnTo>
                  <a:lnTo>
                    <a:pt x="4207768" y="953327"/>
                  </a:lnTo>
                  <a:lnTo>
                    <a:pt x="4180950" y="917467"/>
                  </a:lnTo>
                  <a:lnTo>
                    <a:pt x="4153463" y="882143"/>
                  </a:lnTo>
                  <a:lnTo>
                    <a:pt x="4125317" y="847366"/>
                  </a:lnTo>
                  <a:lnTo>
                    <a:pt x="4096521" y="813145"/>
                  </a:lnTo>
                  <a:lnTo>
                    <a:pt x="4067085" y="779489"/>
                  </a:lnTo>
                  <a:lnTo>
                    <a:pt x="4037018" y="746409"/>
                  </a:lnTo>
                  <a:lnTo>
                    <a:pt x="4006330" y="713912"/>
                  </a:lnTo>
                  <a:lnTo>
                    <a:pt x="3975030" y="682009"/>
                  </a:lnTo>
                  <a:lnTo>
                    <a:pt x="3943126" y="650708"/>
                  </a:lnTo>
                  <a:lnTo>
                    <a:pt x="3910630" y="620020"/>
                  </a:lnTo>
                  <a:lnTo>
                    <a:pt x="3877549" y="589953"/>
                  </a:lnTo>
                  <a:lnTo>
                    <a:pt x="3843893" y="560517"/>
                  </a:lnTo>
                  <a:lnTo>
                    <a:pt x="3809672" y="531721"/>
                  </a:lnTo>
                  <a:lnTo>
                    <a:pt x="3774895" y="503575"/>
                  </a:lnTo>
                  <a:lnTo>
                    <a:pt x="3739572" y="476088"/>
                  </a:lnTo>
                  <a:lnTo>
                    <a:pt x="3703711" y="449270"/>
                  </a:lnTo>
                  <a:lnTo>
                    <a:pt x="3667322" y="423129"/>
                  </a:lnTo>
                  <a:lnTo>
                    <a:pt x="3630415" y="397675"/>
                  </a:lnTo>
                  <a:lnTo>
                    <a:pt x="3592998" y="372918"/>
                  </a:lnTo>
                  <a:lnTo>
                    <a:pt x="3555082" y="348866"/>
                  </a:lnTo>
                  <a:lnTo>
                    <a:pt x="3516675" y="325530"/>
                  </a:lnTo>
                  <a:lnTo>
                    <a:pt x="3477788" y="302918"/>
                  </a:lnTo>
                  <a:lnTo>
                    <a:pt x="3438428" y="281040"/>
                  </a:lnTo>
                  <a:lnTo>
                    <a:pt x="3398606" y="259905"/>
                  </a:lnTo>
                  <a:lnTo>
                    <a:pt x="3358331" y="239523"/>
                  </a:lnTo>
                  <a:lnTo>
                    <a:pt x="3317613" y="219903"/>
                  </a:lnTo>
                  <a:lnTo>
                    <a:pt x="3276460" y="201055"/>
                  </a:lnTo>
                  <a:lnTo>
                    <a:pt x="3234882" y="182987"/>
                  </a:lnTo>
                  <a:lnTo>
                    <a:pt x="3192889" y="165709"/>
                  </a:lnTo>
                  <a:lnTo>
                    <a:pt x="3150490" y="149230"/>
                  </a:lnTo>
                  <a:lnTo>
                    <a:pt x="3107694" y="133561"/>
                  </a:lnTo>
                  <a:lnTo>
                    <a:pt x="3064510" y="118709"/>
                  </a:lnTo>
                  <a:lnTo>
                    <a:pt x="3020948" y="104685"/>
                  </a:lnTo>
                  <a:lnTo>
                    <a:pt x="2977018" y="91498"/>
                  </a:lnTo>
                  <a:lnTo>
                    <a:pt x="2932728" y="79158"/>
                  </a:lnTo>
                  <a:lnTo>
                    <a:pt x="2888088" y="67673"/>
                  </a:lnTo>
                  <a:lnTo>
                    <a:pt x="2843108" y="57053"/>
                  </a:lnTo>
                  <a:lnTo>
                    <a:pt x="2797796" y="47307"/>
                  </a:lnTo>
                  <a:lnTo>
                    <a:pt x="2752162" y="38445"/>
                  </a:lnTo>
                  <a:lnTo>
                    <a:pt x="2706216" y="30476"/>
                  </a:lnTo>
                  <a:lnTo>
                    <a:pt x="2659967" y="23410"/>
                  </a:lnTo>
                  <a:lnTo>
                    <a:pt x="2613424" y="17255"/>
                  </a:lnTo>
                  <a:lnTo>
                    <a:pt x="2566596" y="12021"/>
                  </a:lnTo>
                  <a:lnTo>
                    <a:pt x="2519493" y="7719"/>
                  </a:lnTo>
                  <a:lnTo>
                    <a:pt x="2472125" y="4355"/>
                  </a:lnTo>
                  <a:lnTo>
                    <a:pt x="2424500" y="1942"/>
                  </a:lnTo>
                  <a:lnTo>
                    <a:pt x="2376628" y="487"/>
                  </a:lnTo>
                  <a:lnTo>
                    <a:pt x="2328519" y="0"/>
                  </a:lnTo>
                  <a:lnTo>
                    <a:pt x="2280410" y="487"/>
                  </a:lnTo>
                  <a:lnTo>
                    <a:pt x="2232538" y="1942"/>
                  </a:lnTo>
                  <a:lnTo>
                    <a:pt x="2184913" y="4355"/>
                  </a:lnTo>
                  <a:lnTo>
                    <a:pt x="2137545" y="7719"/>
                  </a:lnTo>
                  <a:lnTo>
                    <a:pt x="2090442" y="12021"/>
                  </a:lnTo>
                  <a:lnTo>
                    <a:pt x="2043615" y="17255"/>
                  </a:lnTo>
                  <a:lnTo>
                    <a:pt x="1997071" y="23410"/>
                  </a:lnTo>
                  <a:lnTo>
                    <a:pt x="1950822" y="30476"/>
                  </a:lnTo>
                  <a:lnTo>
                    <a:pt x="1904876" y="38445"/>
                  </a:lnTo>
                  <a:lnTo>
                    <a:pt x="1859242" y="47307"/>
                  </a:lnTo>
                  <a:lnTo>
                    <a:pt x="1813931" y="57053"/>
                  </a:lnTo>
                  <a:lnTo>
                    <a:pt x="1768950" y="67673"/>
                  </a:lnTo>
                  <a:lnTo>
                    <a:pt x="1724310" y="79158"/>
                  </a:lnTo>
                  <a:lnTo>
                    <a:pt x="1680020" y="91498"/>
                  </a:lnTo>
                  <a:lnTo>
                    <a:pt x="1636090" y="104685"/>
                  </a:lnTo>
                  <a:lnTo>
                    <a:pt x="1592528" y="118709"/>
                  </a:lnTo>
                  <a:lnTo>
                    <a:pt x="1549345" y="133561"/>
                  </a:lnTo>
                  <a:lnTo>
                    <a:pt x="1506548" y="149230"/>
                  </a:lnTo>
                  <a:lnTo>
                    <a:pt x="1464149" y="165709"/>
                  </a:lnTo>
                  <a:lnTo>
                    <a:pt x="1422156" y="182987"/>
                  </a:lnTo>
                  <a:lnTo>
                    <a:pt x="1380578" y="201055"/>
                  </a:lnTo>
                  <a:lnTo>
                    <a:pt x="1339425" y="219903"/>
                  </a:lnTo>
                  <a:lnTo>
                    <a:pt x="1298707" y="239523"/>
                  </a:lnTo>
                  <a:lnTo>
                    <a:pt x="1258432" y="259905"/>
                  </a:lnTo>
                  <a:lnTo>
                    <a:pt x="1218610" y="281040"/>
                  </a:lnTo>
                  <a:lnTo>
                    <a:pt x="1179251" y="302918"/>
                  </a:lnTo>
                  <a:lnTo>
                    <a:pt x="1140363" y="325530"/>
                  </a:lnTo>
                  <a:lnTo>
                    <a:pt x="1101956" y="348866"/>
                  </a:lnTo>
                  <a:lnTo>
                    <a:pt x="1064040" y="372918"/>
                  </a:lnTo>
                  <a:lnTo>
                    <a:pt x="1026623" y="397675"/>
                  </a:lnTo>
                  <a:lnTo>
                    <a:pt x="989716" y="423129"/>
                  </a:lnTo>
                  <a:lnTo>
                    <a:pt x="953327" y="449270"/>
                  </a:lnTo>
                  <a:lnTo>
                    <a:pt x="917467" y="476088"/>
                  </a:lnTo>
                  <a:lnTo>
                    <a:pt x="882143" y="503575"/>
                  </a:lnTo>
                  <a:lnTo>
                    <a:pt x="847366" y="531721"/>
                  </a:lnTo>
                  <a:lnTo>
                    <a:pt x="813145" y="560517"/>
                  </a:lnTo>
                  <a:lnTo>
                    <a:pt x="779489" y="589953"/>
                  </a:lnTo>
                  <a:lnTo>
                    <a:pt x="746409" y="620020"/>
                  </a:lnTo>
                  <a:lnTo>
                    <a:pt x="713912" y="650708"/>
                  </a:lnTo>
                  <a:lnTo>
                    <a:pt x="682009" y="682009"/>
                  </a:lnTo>
                  <a:lnTo>
                    <a:pt x="650708" y="713912"/>
                  </a:lnTo>
                  <a:lnTo>
                    <a:pt x="620020" y="746409"/>
                  </a:lnTo>
                  <a:lnTo>
                    <a:pt x="589953" y="779489"/>
                  </a:lnTo>
                  <a:lnTo>
                    <a:pt x="560517" y="813145"/>
                  </a:lnTo>
                  <a:lnTo>
                    <a:pt x="531721" y="847366"/>
                  </a:lnTo>
                  <a:lnTo>
                    <a:pt x="503575" y="882143"/>
                  </a:lnTo>
                  <a:lnTo>
                    <a:pt x="476088" y="917467"/>
                  </a:lnTo>
                  <a:lnTo>
                    <a:pt x="449270" y="953327"/>
                  </a:lnTo>
                  <a:lnTo>
                    <a:pt x="423129" y="989716"/>
                  </a:lnTo>
                  <a:lnTo>
                    <a:pt x="397675" y="1026623"/>
                  </a:lnTo>
                  <a:lnTo>
                    <a:pt x="372918" y="1064040"/>
                  </a:lnTo>
                  <a:lnTo>
                    <a:pt x="348866" y="1101956"/>
                  </a:lnTo>
                  <a:lnTo>
                    <a:pt x="325530" y="1140363"/>
                  </a:lnTo>
                  <a:lnTo>
                    <a:pt x="302918" y="1179251"/>
                  </a:lnTo>
                  <a:lnTo>
                    <a:pt x="281040" y="1218610"/>
                  </a:lnTo>
                  <a:lnTo>
                    <a:pt x="259905" y="1258432"/>
                  </a:lnTo>
                  <a:lnTo>
                    <a:pt x="239523" y="1298707"/>
                  </a:lnTo>
                  <a:lnTo>
                    <a:pt x="219903" y="1339425"/>
                  </a:lnTo>
                  <a:lnTo>
                    <a:pt x="201055" y="1380578"/>
                  </a:lnTo>
                  <a:lnTo>
                    <a:pt x="182987" y="1422156"/>
                  </a:lnTo>
                  <a:lnTo>
                    <a:pt x="165709" y="1464149"/>
                  </a:lnTo>
                  <a:lnTo>
                    <a:pt x="149230" y="1506548"/>
                  </a:lnTo>
                  <a:lnTo>
                    <a:pt x="133561" y="1549345"/>
                  </a:lnTo>
                  <a:lnTo>
                    <a:pt x="118709" y="1592528"/>
                  </a:lnTo>
                  <a:lnTo>
                    <a:pt x="104685" y="1636090"/>
                  </a:lnTo>
                  <a:lnTo>
                    <a:pt x="91498" y="1680020"/>
                  </a:lnTo>
                  <a:lnTo>
                    <a:pt x="79158" y="1724310"/>
                  </a:lnTo>
                  <a:lnTo>
                    <a:pt x="67673" y="1768950"/>
                  </a:lnTo>
                  <a:lnTo>
                    <a:pt x="57053" y="1813931"/>
                  </a:lnTo>
                  <a:lnTo>
                    <a:pt x="47307" y="1859242"/>
                  </a:lnTo>
                  <a:lnTo>
                    <a:pt x="38445" y="1904876"/>
                  </a:lnTo>
                  <a:lnTo>
                    <a:pt x="30476" y="1950822"/>
                  </a:lnTo>
                  <a:lnTo>
                    <a:pt x="23410" y="1997071"/>
                  </a:lnTo>
                  <a:lnTo>
                    <a:pt x="17255" y="2043615"/>
                  </a:lnTo>
                  <a:lnTo>
                    <a:pt x="12021" y="2090442"/>
                  </a:lnTo>
                  <a:lnTo>
                    <a:pt x="7719" y="2137545"/>
                  </a:lnTo>
                  <a:lnTo>
                    <a:pt x="4355" y="2184913"/>
                  </a:lnTo>
                  <a:lnTo>
                    <a:pt x="1942" y="2232538"/>
                  </a:lnTo>
                  <a:lnTo>
                    <a:pt x="487" y="2280410"/>
                  </a:lnTo>
                  <a:lnTo>
                    <a:pt x="0" y="2328519"/>
                  </a:lnTo>
                  <a:lnTo>
                    <a:pt x="487" y="2376628"/>
                  </a:lnTo>
                  <a:lnTo>
                    <a:pt x="1942" y="2424500"/>
                  </a:lnTo>
                  <a:lnTo>
                    <a:pt x="4355" y="2472125"/>
                  </a:lnTo>
                  <a:lnTo>
                    <a:pt x="7719" y="2519493"/>
                  </a:lnTo>
                  <a:lnTo>
                    <a:pt x="12021" y="2566596"/>
                  </a:lnTo>
                  <a:lnTo>
                    <a:pt x="17255" y="2613424"/>
                  </a:lnTo>
                  <a:lnTo>
                    <a:pt x="23410" y="2659967"/>
                  </a:lnTo>
                  <a:lnTo>
                    <a:pt x="30476" y="2706216"/>
                  </a:lnTo>
                  <a:lnTo>
                    <a:pt x="38445" y="2752162"/>
                  </a:lnTo>
                  <a:lnTo>
                    <a:pt x="47307" y="2797796"/>
                  </a:lnTo>
                  <a:lnTo>
                    <a:pt x="57053" y="2843108"/>
                  </a:lnTo>
                  <a:lnTo>
                    <a:pt x="67673" y="2888088"/>
                  </a:lnTo>
                  <a:lnTo>
                    <a:pt x="79158" y="2932728"/>
                  </a:lnTo>
                  <a:lnTo>
                    <a:pt x="91498" y="2977018"/>
                  </a:lnTo>
                  <a:lnTo>
                    <a:pt x="104685" y="3020948"/>
                  </a:lnTo>
                  <a:lnTo>
                    <a:pt x="118709" y="3064510"/>
                  </a:lnTo>
                  <a:lnTo>
                    <a:pt x="133561" y="3107694"/>
                  </a:lnTo>
                  <a:lnTo>
                    <a:pt x="149230" y="3150490"/>
                  </a:lnTo>
                  <a:lnTo>
                    <a:pt x="165709" y="3192889"/>
                  </a:lnTo>
                  <a:lnTo>
                    <a:pt x="182987" y="3234882"/>
                  </a:lnTo>
                  <a:lnTo>
                    <a:pt x="201055" y="3276460"/>
                  </a:lnTo>
                  <a:lnTo>
                    <a:pt x="217336" y="3312008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853173" y="3115457"/>
              <a:ext cx="603250" cy="603250"/>
            </a:xfrm>
            <a:custGeom>
              <a:avLst/>
              <a:gdLst/>
              <a:ahLst/>
              <a:cxnLst/>
              <a:rect l="l" t="t" r="r" b="b"/>
              <a:pathLst>
                <a:path w="603250" h="603250">
                  <a:moveTo>
                    <a:pt x="301358" y="0"/>
                  </a:moveTo>
                  <a:lnTo>
                    <a:pt x="0" y="301358"/>
                  </a:lnTo>
                  <a:lnTo>
                    <a:pt x="301358" y="602716"/>
                  </a:lnTo>
                  <a:lnTo>
                    <a:pt x="602716" y="301358"/>
                  </a:lnTo>
                  <a:lnTo>
                    <a:pt x="301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1678445" y="515084"/>
            <a:ext cx="556895" cy="642620"/>
            <a:chOff x="1678445" y="515084"/>
            <a:chExt cx="556895" cy="642620"/>
          </a:xfrm>
        </p:grpSpPr>
        <p:pic>
          <p:nvPicPr>
            <p:cNvPr id="46" name="object 4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78445" y="807121"/>
              <a:ext cx="163918" cy="237375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678449" y="581051"/>
              <a:ext cx="164465" cy="284480"/>
            </a:xfrm>
            <a:custGeom>
              <a:avLst/>
              <a:gdLst/>
              <a:ahLst/>
              <a:cxnLst/>
              <a:rect l="l" t="t" r="r" b="b"/>
              <a:pathLst>
                <a:path w="164464" h="284480">
                  <a:moveTo>
                    <a:pt x="163918" y="0"/>
                  </a:moveTo>
                  <a:lnTo>
                    <a:pt x="0" y="94640"/>
                  </a:lnTo>
                  <a:lnTo>
                    <a:pt x="0" y="283908"/>
                  </a:lnTo>
                  <a:lnTo>
                    <a:pt x="15331" y="275056"/>
                  </a:lnTo>
                  <a:lnTo>
                    <a:pt x="5118" y="275056"/>
                  </a:lnTo>
                  <a:lnTo>
                    <a:pt x="5118" y="97574"/>
                  </a:lnTo>
                  <a:lnTo>
                    <a:pt x="158800" y="8851"/>
                  </a:lnTo>
                  <a:lnTo>
                    <a:pt x="163918" y="8851"/>
                  </a:lnTo>
                  <a:lnTo>
                    <a:pt x="163918" y="0"/>
                  </a:lnTo>
                  <a:close/>
                </a:path>
                <a:path w="164464" h="284480">
                  <a:moveTo>
                    <a:pt x="163918" y="8851"/>
                  </a:moveTo>
                  <a:lnTo>
                    <a:pt x="158800" y="8851"/>
                  </a:lnTo>
                  <a:lnTo>
                    <a:pt x="158800" y="186308"/>
                  </a:lnTo>
                  <a:lnTo>
                    <a:pt x="5118" y="275056"/>
                  </a:lnTo>
                  <a:lnTo>
                    <a:pt x="15331" y="275056"/>
                  </a:lnTo>
                  <a:lnTo>
                    <a:pt x="163918" y="189268"/>
                  </a:lnTo>
                  <a:lnTo>
                    <a:pt x="163918" y="8851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92739" y="920701"/>
              <a:ext cx="246316" cy="23684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74227" y="515084"/>
              <a:ext cx="360615" cy="35039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6793" y="811555"/>
              <a:ext cx="141236" cy="16306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2070936" y="807659"/>
              <a:ext cx="164465" cy="284480"/>
            </a:xfrm>
            <a:custGeom>
              <a:avLst/>
              <a:gdLst/>
              <a:ahLst/>
              <a:cxnLst/>
              <a:rect l="l" t="t" r="r" b="b"/>
              <a:pathLst>
                <a:path w="164464" h="284480">
                  <a:moveTo>
                    <a:pt x="163906" y="0"/>
                  </a:moveTo>
                  <a:lnTo>
                    <a:pt x="0" y="94627"/>
                  </a:lnTo>
                  <a:lnTo>
                    <a:pt x="0" y="283921"/>
                  </a:lnTo>
                  <a:lnTo>
                    <a:pt x="15328" y="275069"/>
                  </a:lnTo>
                  <a:lnTo>
                    <a:pt x="5118" y="275069"/>
                  </a:lnTo>
                  <a:lnTo>
                    <a:pt x="5118" y="97574"/>
                  </a:lnTo>
                  <a:lnTo>
                    <a:pt x="158788" y="8839"/>
                  </a:lnTo>
                  <a:lnTo>
                    <a:pt x="163906" y="8839"/>
                  </a:lnTo>
                  <a:lnTo>
                    <a:pt x="163906" y="0"/>
                  </a:lnTo>
                  <a:close/>
                </a:path>
                <a:path w="164464" h="284480">
                  <a:moveTo>
                    <a:pt x="163906" y="8839"/>
                  </a:moveTo>
                  <a:lnTo>
                    <a:pt x="158788" y="8839"/>
                  </a:lnTo>
                  <a:lnTo>
                    <a:pt x="158788" y="186321"/>
                  </a:lnTo>
                  <a:lnTo>
                    <a:pt x="5118" y="275069"/>
                  </a:lnTo>
                  <a:lnTo>
                    <a:pt x="15328" y="275069"/>
                  </a:lnTo>
                  <a:lnTo>
                    <a:pt x="163906" y="189268"/>
                  </a:lnTo>
                  <a:lnTo>
                    <a:pt x="163906" y="8839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95271" y="697979"/>
              <a:ext cx="141224" cy="16306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60803" y="697979"/>
              <a:ext cx="75692" cy="16306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6793" y="849452"/>
              <a:ext cx="141236" cy="125171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-31750" y="-12699"/>
            <a:ext cx="6743065" cy="7586980"/>
            <a:chOff x="-31750" y="-12699"/>
            <a:chExt cx="6743065" cy="7586980"/>
          </a:xfrm>
        </p:grpSpPr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64651" y="574842"/>
              <a:ext cx="4057597" cy="345108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0" y="202327"/>
              <a:ext cx="2541270" cy="3963035"/>
            </a:xfrm>
            <a:custGeom>
              <a:avLst/>
              <a:gdLst/>
              <a:ahLst/>
              <a:cxnLst/>
              <a:rect l="l" t="t" r="r" b="b"/>
              <a:pathLst>
                <a:path w="2541270" h="3963035">
                  <a:moveTo>
                    <a:pt x="1049807" y="0"/>
                  </a:moveTo>
                  <a:lnTo>
                    <a:pt x="0" y="1049820"/>
                  </a:lnTo>
                  <a:lnTo>
                    <a:pt x="0" y="3893832"/>
                  </a:lnTo>
                  <a:lnTo>
                    <a:pt x="69164" y="3962996"/>
                  </a:lnTo>
                  <a:lnTo>
                    <a:pt x="2540977" y="1491170"/>
                  </a:lnTo>
                  <a:lnTo>
                    <a:pt x="104980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0" y="204661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939709" y="0"/>
                  </a:moveTo>
                  <a:lnTo>
                    <a:pt x="0" y="939709"/>
                  </a:lnTo>
                </a:path>
              </a:pathLst>
            </a:custGeom>
            <a:ln w="46863">
              <a:solidFill>
                <a:srgbClr val="347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0" y="2413243"/>
              <a:ext cx="211454" cy="211454"/>
            </a:xfrm>
            <a:custGeom>
              <a:avLst/>
              <a:gdLst/>
              <a:ahLst/>
              <a:cxnLst/>
              <a:rect l="l" t="t" r="r" b="b"/>
              <a:pathLst>
                <a:path w="211454" h="211455">
                  <a:moveTo>
                    <a:pt x="211030" y="0"/>
                  </a:moveTo>
                  <a:lnTo>
                    <a:pt x="0" y="211030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0" y="2544690"/>
              <a:ext cx="342900" cy="34290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342477" y="0"/>
                  </a:moveTo>
                  <a:lnTo>
                    <a:pt x="0" y="342477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0" y="2281797"/>
              <a:ext cx="80010" cy="80010"/>
            </a:xfrm>
            <a:custGeom>
              <a:avLst/>
              <a:gdLst/>
              <a:ahLst/>
              <a:cxnLst/>
              <a:rect l="l" t="t" r="r" b="b"/>
              <a:pathLst>
                <a:path w="80010" h="80010">
                  <a:moveTo>
                    <a:pt x="79584" y="0"/>
                  </a:moveTo>
                  <a:lnTo>
                    <a:pt x="0" y="79584"/>
                  </a:lnTo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7621" y="12"/>
              <a:ext cx="3777894" cy="3102737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377623" y="0"/>
              <a:ext cx="3778250" cy="3103245"/>
            </a:xfrm>
            <a:custGeom>
              <a:avLst/>
              <a:gdLst/>
              <a:ahLst/>
              <a:cxnLst/>
              <a:rect l="l" t="t" r="r" b="b"/>
              <a:pathLst>
                <a:path w="3778250" h="3103245">
                  <a:moveTo>
                    <a:pt x="1888947" y="3102755"/>
                  </a:moveTo>
                  <a:lnTo>
                    <a:pt x="1936953" y="3102159"/>
                  </a:lnTo>
                  <a:lnTo>
                    <a:pt x="1984665" y="3100379"/>
                  </a:lnTo>
                  <a:lnTo>
                    <a:pt x="2032068" y="3097429"/>
                  </a:lnTo>
                  <a:lnTo>
                    <a:pt x="2079148" y="3093324"/>
                  </a:lnTo>
                  <a:lnTo>
                    <a:pt x="2125891" y="3088077"/>
                  </a:lnTo>
                  <a:lnTo>
                    <a:pt x="2172282" y="3081704"/>
                  </a:lnTo>
                  <a:lnTo>
                    <a:pt x="2218308" y="3074217"/>
                  </a:lnTo>
                  <a:lnTo>
                    <a:pt x="2263955" y="3065631"/>
                  </a:lnTo>
                  <a:lnTo>
                    <a:pt x="2309207" y="3055961"/>
                  </a:lnTo>
                  <a:lnTo>
                    <a:pt x="2354052" y="3045220"/>
                  </a:lnTo>
                  <a:lnTo>
                    <a:pt x="2398475" y="3033422"/>
                  </a:lnTo>
                  <a:lnTo>
                    <a:pt x="2442461" y="3020582"/>
                  </a:lnTo>
                  <a:lnTo>
                    <a:pt x="2485997" y="3006714"/>
                  </a:lnTo>
                  <a:lnTo>
                    <a:pt x="2529068" y="2991831"/>
                  </a:lnTo>
                  <a:lnTo>
                    <a:pt x="2571661" y="2975948"/>
                  </a:lnTo>
                  <a:lnTo>
                    <a:pt x="2613761" y="2959080"/>
                  </a:lnTo>
                  <a:lnTo>
                    <a:pt x="2655353" y="2941239"/>
                  </a:lnTo>
                  <a:lnTo>
                    <a:pt x="2696425" y="2922441"/>
                  </a:lnTo>
                  <a:lnTo>
                    <a:pt x="2736960" y="2902699"/>
                  </a:lnTo>
                  <a:lnTo>
                    <a:pt x="2776947" y="2882028"/>
                  </a:lnTo>
                  <a:lnTo>
                    <a:pt x="2816369" y="2860442"/>
                  </a:lnTo>
                  <a:lnTo>
                    <a:pt x="2855214" y="2837954"/>
                  </a:lnTo>
                  <a:lnTo>
                    <a:pt x="2893467" y="2814580"/>
                  </a:lnTo>
                  <a:lnTo>
                    <a:pt x="2931113" y="2790332"/>
                  </a:lnTo>
                  <a:lnTo>
                    <a:pt x="2968139" y="2765225"/>
                  </a:lnTo>
                  <a:lnTo>
                    <a:pt x="3004531" y="2739274"/>
                  </a:lnTo>
                  <a:lnTo>
                    <a:pt x="3040274" y="2712492"/>
                  </a:lnTo>
                  <a:lnTo>
                    <a:pt x="3075354" y="2684894"/>
                  </a:lnTo>
                  <a:lnTo>
                    <a:pt x="3109757" y="2656493"/>
                  </a:lnTo>
                  <a:lnTo>
                    <a:pt x="3143469" y="2627305"/>
                  </a:lnTo>
                  <a:lnTo>
                    <a:pt x="3176475" y="2597342"/>
                  </a:lnTo>
                  <a:lnTo>
                    <a:pt x="3208762" y="2566619"/>
                  </a:lnTo>
                  <a:lnTo>
                    <a:pt x="3240315" y="2535150"/>
                  </a:lnTo>
                  <a:lnTo>
                    <a:pt x="3271121" y="2502950"/>
                  </a:lnTo>
                  <a:lnTo>
                    <a:pt x="3301164" y="2470032"/>
                  </a:lnTo>
                  <a:lnTo>
                    <a:pt x="3330431" y="2436410"/>
                  </a:lnTo>
                  <a:lnTo>
                    <a:pt x="3358908" y="2402100"/>
                  </a:lnTo>
                  <a:lnTo>
                    <a:pt x="3386581" y="2367114"/>
                  </a:lnTo>
                  <a:lnTo>
                    <a:pt x="3413434" y="2331466"/>
                  </a:lnTo>
                  <a:lnTo>
                    <a:pt x="3439455" y="2295172"/>
                  </a:lnTo>
                  <a:lnTo>
                    <a:pt x="3464629" y="2258245"/>
                  </a:lnTo>
                  <a:lnTo>
                    <a:pt x="3488942" y="2220700"/>
                  </a:lnTo>
                  <a:lnTo>
                    <a:pt x="3512380" y="2182549"/>
                  </a:lnTo>
                  <a:lnTo>
                    <a:pt x="3534928" y="2143808"/>
                  </a:lnTo>
                  <a:lnTo>
                    <a:pt x="3556573" y="2104491"/>
                  </a:lnTo>
                  <a:lnTo>
                    <a:pt x="3577299" y="2064612"/>
                  </a:lnTo>
                  <a:lnTo>
                    <a:pt x="3597094" y="2024184"/>
                  </a:lnTo>
                  <a:lnTo>
                    <a:pt x="3615943" y="1983223"/>
                  </a:lnTo>
                  <a:lnTo>
                    <a:pt x="3633831" y="1941742"/>
                  </a:lnTo>
                  <a:lnTo>
                    <a:pt x="3650745" y="1899754"/>
                  </a:lnTo>
                  <a:lnTo>
                    <a:pt x="3666671" y="1857276"/>
                  </a:lnTo>
                  <a:lnTo>
                    <a:pt x="3681593" y="1814320"/>
                  </a:lnTo>
                  <a:lnTo>
                    <a:pt x="3695499" y="1770900"/>
                  </a:lnTo>
                  <a:lnTo>
                    <a:pt x="3708374" y="1727031"/>
                  </a:lnTo>
                  <a:lnTo>
                    <a:pt x="3720203" y="1682727"/>
                  </a:lnTo>
                  <a:lnTo>
                    <a:pt x="3730973" y="1638002"/>
                  </a:lnTo>
                  <a:lnTo>
                    <a:pt x="3740670" y="1592870"/>
                  </a:lnTo>
                  <a:lnTo>
                    <a:pt x="3749279" y="1547346"/>
                  </a:lnTo>
                  <a:lnTo>
                    <a:pt x="3756785" y="1501443"/>
                  </a:lnTo>
                  <a:lnTo>
                    <a:pt x="3763176" y="1455175"/>
                  </a:lnTo>
                  <a:lnTo>
                    <a:pt x="3768437" y="1408557"/>
                  </a:lnTo>
                  <a:lnTo>
                    <a:pt x="3772553" y="1361602"/>
                  </a:lnTo>
                  <a:lnTo>
                    <a:pt x="3775511" y="1314326"/>
                  </a:lnTo>
                  <a:lnTo>
                    <a:pt x="3777296" y="1266741"/>
                  </a:lnTo>
                  <a:lnTo>
                    <a:pt x="3777894" y="1218863"/>
                  </a:lnTo>
                  <a:lnTo>
                    <a:pt x="3777296" y="1170984"/>
                  </a:lnTo>
                  <a:lnTo>
                    <a:pt x="3775511" y="1123400"/>
                  </a:lnTo>
                  <a:lnTo>
                    <a:pt x="3772553" y="1076123"/>
                  </a:lnTo>
                  <a:lnTo>
                    <a:pt x="3768437" y="1029169"/>
                  </a:lnTo>
                  <a:lnTo>
                    <a:pt x="3763176" y="982551"/>
                  </a:lnTo>
                  <a:lnTo>
                    <a:pt x="3756785" y="936283"/>
                  </a:lnTo>
                  <a:lnTo>
                    <a:pt x="3749279" y="890380"/>
                  </a:lnTo>
                  <a:lnTo>
                    <a:pt x="3740670" y="844855"/>
                  </a:lnTo>
                  <a:lnTo>
                    <a:pt x="3730973" y="799723"/>
                  </a:lnTo>
                  <a:lnTo>
                    <a:pt x="3720203" y="754998"/>
                  </a:lnTo>
                  <a:lnTo>
                    <a:pt x="3708374" y="710694"/>
                  </a:lnTo>
                  <a:lnTo>
                    <a:pt x="3695499" y="666825"/>
                  </a:lnTo>
                  <a:lnTo>
                    <a:pt x="3681593" y="623405"/>
                  </a:lnTo>
                  <a:lnTo>
                    <a:pt x="3666671" y="580448"/>
                  </a:lnTo>
                  <a:lnTo>
                    <a:pt x="3650745" y="537970"/>
                  </a:lnTo>
                  <a:lnTo>
                    <a:pt x="3633831" y="495982"/>
                  </a:lnTo>
                  <a:lnTo>
                    <a:pt x="3615943" y="454501"/>
                  </a:lnTo>
                  <a:lnTo>
                    <a:pt x="3597094" y="413539"/>
                  </a:lnTo>
                  <a:lnTo>
                    <a:pt x="3577299" y="373111"/>
                  </a:lnTo>
                  <a:lnTo>
                    <a:pt x="3556573" y="333232"/>
                  </a:lnTo>
                  <a:lnTo>
                    <a:pt x="3534928" y="293914"/>
                  </a:lnTo>
                  <a:lnTo>
                    <a:pt x="3512380" y="255173"/>
                  </a:lnTo>
                  <a:lnTo>
                    <a:pt x="3488942" y="217022"/>
                  </a:lnTo>
                  <a:lnTo>
                    <a:pt x="3464629" y="179477"/>
                  </a:lnTo>
                  <a:lnTo>
                    <a:pt x="3439455" y="142549"/>
                  </a:lnTo>
                  <a:lnTo>
                    <a:pt x="3413434" y="106255"/>
                  </a:lnTo>
                  <a:lnTo>
                    <a:pt x="3386581" y="70607"/>
                  </a:lnTo>
                  <a:lnTo>
                    <a:pt x="3358908" y="35621"/>
                  </a:lnTo>
                  <a:lnTo>
                    <a:pt x="3330431" y="1310"/>
                  </a:lnTo>
                  <a:lnTo>
                    <a:pt x="3329290" y="0"/>
                  </a:lnTo>
                </a:path>
                <a:path w="3778250" h="3103245">
                  <a:moveTo>
                    <a:pt x="448603" y="0"/>
                  </a:moveTo>
                  <a:lnTo>
                    <a:pt x="418985" y="35621"/>
                  </a:lnTo>
                  <a:lnTo>
                    <a:pt x="391313" y="70607"/>
                  </a:lnTo>
                  <a:lnTo>
                    <a:pt x="364459" y="106255"/>
                  </a:lnTo>
                  <a:lnTo>
                    <a:pt x="338438" y="142549"/>
                  </a:lnTo>
                  <a:lnTo>
                    <a:pt x="313264" y="179477"/>
                  </a:lnTo>
                  <a:lnTo>
                    <a:pt x="288951" y="217022"/>
                  </a:lnTo>
                  <a:lnTo>
                    <a:pt x="265514" y="255173"/>
                  </a:lnTo>
                  <a:lnTo>
                    <a:pt x="242965" y="293914"/>
                  </a:lnTo>
                  <a:lnTo>
                    <a:pt x="221321" y="333232"/>
                  </a:lnTo>
                  <a:lnTo>
                    <a:pt x="200594" y="373111"/>
                  </a:lnTo>
                  <a:lnTo>
                    <a:pt x="180799" y="413539"/>
                  </a:lnTo>
                  <a:lnTo>
                    <a:pt x="161951" y="454501"/>
                  </a:lnTo>
                  <a:lnTo>
                    <a:pt x="144062" y="495982"/>
                  </a:lnTo>
                  <a:lnTo>
                    <a:pt x="127148" y="537970"/>
                  </a:lnTo>
                  <a:lnTo>
                    <a:pt x="111223" y="580448"/>
                  </a:lnTo>
                  <a:lnTo>
                    <a:pt x="96300" y="623405"/>
                  </a:lnTo>
                  <a:lnTo>
                    <a:pt x="82394" y="666825"/>
                  </a:lnTo>
                  <a:lnTo>
                    <a:pt x="69520" y="710694"/>
                  </a:lnTo>
                  <a:lnTo>
                    <a:pt x="57690" y="754998"/>
                  </a:lnTo>
                  <a:lnTo>
                    <a:pt x="46920" y="799723"/>
                  </a:lnTo>
                  <a:lnTo>
                    <a:pt x="37224" y="844855"/>
                  </a:lnTo>
                  <a:lnTo>
                    <a:pt x="28615" y="890380"/>
                  </a:lnTo>
                  <a:lnTo>
                    <a:pt x="21108" y="936283"/>
                  </a:lnTo>
                  <a:lnTo>
                    <a:pt x="14717" y="982551"/>
                  </a:lnTo>
                  <a:lnTo>
                    <a:pt x="9457" y="1029169"/>
                  </a:lnTo>
                  <a:lnTo>
                    <a:pt x="5340" y="1076123"/>
                  </a:lnTo>
                  <a:lnTo>
                    <a:pt x="2383" y="1123400"/>
                  </a:lnTo>
                  <a:lnTo>
                    <a:pt x="598" y="1170984"/>
                  </a:lnTo>
                  <a:lnTo>
                    <a:pt x="0" y="1218863"/>
                  </a:lnTo>
                  <a:lnTo>
                    <a:pt x="598" y="1266741"/>
                  </a:lnTo>
                  <a:lnTo>
                    <a:pt x="2383" y="1314326"/>
                  </a:lnTo>
                  <a:lnTo>
                    <a:pt x="5340" y="1361602"/>
                  </a:lnTo>
                  <a:lnTo>
                    <a:pt x="9457" y="1408557"/>
                  </a:lnTo>
                  <a:lnTo>
                    <a:pt x="14717" y="1455175"/>
                  </a:lnTo>
                  <a:lnTo>
                    <a:pt x="21108" y="1501443"/>
                  </a:lnTo>
                  <a:lnTo>
                    <a:pt x="28615" y="1547346"/>
                  </a:lnTo>
                  <a:lnTo>
                    <a:pt x="37224" y="1592870"/>
                  </a:lnTo>
                  <a:lnTo>
                    <a:pt x="46920" y="1638002"/>
                  </a:lnTo>
                  <a:lnTo>
                    <a:pt x="57690" y="1682727"/>
                  </a:lnTo>
                  <a:lnTo>
                    <a:pt x="69520" y="1727031"/>
                  </a:lnTo>
                  <a:lnTo>
                    <a:pt x="82394" y="1770900"/>
                  </a:lnTo>
                  <a:lnTo>
                    <a:pt x="96300" y="1814320"/>
                  </a:lnTo>
                  <a:lnTo>
                    <a:pt x="111223" y="1857276"/>
                  </a:lnTo>
                  <a:lnTo>
                    <a:pt x="127148" y="1899754"/>
                  </a:lnTo>
                  <a:lnTo>
                    <a:pt x="144062" y="1941742"/>
                  </a:lnTo>
                  <a:lnTo>
                    <a:pt x="161951" y="1983223"/>
                  </a:lnTo>
                  <a:lnTo>
                    <a:pt x="180799" y="2024184"/>
                  </a:lnTo>
                  <a:lnTo>
                    <a:pt x="200594" y="2064612"/>
                  </a:lnTo>
                  <a:lnTo>
                    <a:pt x="221321" y="2104491"/>
                  </a:lnTo>
                  <a:lnTo>
                    <a:pt x="242965" y="2143808"/>
                  </a:lnTo>
                  <a:lnTo>
                    <a:pt x="265514" y="2182549"/>
                  </a:lnTo>
                  <a:lnTo>
                    <a:pt x="288951" y="2220700"/>
                  </a:lnTo>
                  <a:lnTo>
                    <a:pt x="313264" y="2258245"/>
                  </a:lnTo>
                  <a:lnTo>
                    <a:pt x="338438" y="2295172"/>
                  </a:lnTo>
                  <a:lnTo>
                    <a:pt x="364459" y="2331466"/>
                  </a:lnTo>
                  <a:lnTo>
                    <a:pt x="391313" y="2367114"/>
                  </a:lnTo>
                  <a:lnTo>
                    <a:pt x="418985" y="2402100"/>
                  </a:lnTo>
                  <a:lnTo>
                    <a:pt x="447462" y="2436410"/>
                  </a:lnTo>
                  <a:lnTo>
                    <a:pt x="476729" y="2470032"/>
                  </a:lnTo>
                  <a:lnTo>
                    <a:pt x="506773" y="2502950"/>
                  </a:lnTo>
                  <a:lnTo>
                    <a:pt x="537578" y="2535150"/>
                  </a:lnTo>
                  <a:lnTo>
                    <a:pt x="569132" y="2566619"/>
                  </a:lnTo>
                  <a:lnTo>
                    <a:pt x="601418" y="2597342"/>
                  </a:lnTo>
                  <a:lnTo>
                    <a:pt x="634425" y="2627305"/>
                  </a:lnTo>
                  <a:lnTo>
                    <a:pt x="668137" y="2656493"/>
                  </a:lnTo>
                  <a:lnTo>
                    <a:pt x="702540" y="2684894"/>
                  </a:lnTo>
                  <a:lnTo>
                    <a:pt x="737620" y="2712492"/>
                  </a:lnTo>
                  <a:lnTo>
                    <a:pt x="773362" y="2739274"/>
                  </a:lnTo>
                  <a:lnTo>
                    <a:pt x="809754" y="2765225"/>
                  </a:lnTo>
                  <a:lnTo>
                    <a:pt x="846780" y="2790332"/>
                  </a:lnTo>
                  <a:lnTo>
                    <a:pt x="884427" y="2814580"/>
                  </a:lnTo>
                  <a:lnTo>
                    <a:pt x="922679" y="2837954"/>
                  </a:lnTo>
                  <a:lnTo>
                    <a:pt x="961524" y="2860442"/>
                  </a:lnTo>
                  <a:lnTo>
                    <a:pt x="1000947" y="2882028"/>
                  </a:lnTo>
                  <a:lnTo>
                    <a:pt x="1040933" y="2902699"/>
                  </a:lnTo>
                  <a:lnTo>
                    <a:pt x="1081469" y="2922441"/>
                  </a:lnTo>
                  <a:lnTo>
                    <a:pt x="1122540" y="2941239"/>
                  </a:lnTo>
                  <a:lnTo>
                    <a:pt x="1164133" y="2959080"/>
                  </a:lnTo>
                  <a:lnTo>
                    <a:pt x="1206232" y="2975948"/>
                  </a:lnTo>
                  <a:lnTo>
                    <a:pt x="1248825" y="2991831"/>
                  </a:lnTo>
                  <a:lnTo>
                    <a:pt x="1291896" y="3006714"/>
                  </a:lnTo>
                  <a:lnTo>
                    <a:pt x="1335432" y="3020582"/>
                  </a:lnTo>
                  <a:lnTo>
                    <a:pt x="1379419" y="3033422"/>
                  </a:lnTo>
                  <a:lnTo>
                    <a:pt x="1423841" y="3045220"/>
                  </a:lnTo>
                  <a:lnTo>
                    <a:pt x="1468686" y="3055961"/>
                  </a:lnTo>
                  <a:lnTo>
                    <a:pt x="1513939" y="3065631"/>
                  </a:lnTo>
                  <a:lnTo>
                    <a:pt x="1559585" y="3074217"/>
                  </a:lnTo>
                  <a:lnTo>
                    <a:pt x="1605611" y="3081704"/>
                  </a:lnTo>
                  <a:lnTo>
                    <a:pt x="1652003" y="3088077"/>
                  </a:lnTo>
                  <a:lnTo>
                    <a:pt x="1698746" y="3093324"/>
                  </a:lnTo>
                  <a:lnTo>
                    <a:pt x="1745826" y="3097429"/>
                  </a:lnTo>
                  <a:lnTo>
                    <a:pt x="1793229" y="3100379"/>
                  </a:lnTo>
                  <a:lnTo>
                    <a:pt x="1840940" y="3102159"/>
                  </a:lnTo>
                  <a:lnTo>
                    <a:pt x="1888947" y="3102755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844513" y="8"/>
              <a:ext cx="902969" cy="802005"/>
            </a:xfrm>
            <a:custGeom>
              <a:avLst/>
              <a:gdLst/>
              <a:ahLst/>
              <a:cxnLst/>
              <a:rect l="l" t="t" r="r" b="b"/>
              <a:pathLst>
                <a:path w="902970" h="802005">
                  <a:moveTo>
                    <a:pt x="552970" y="0"/>
                  </a:moveTo>
                  <a:lnTo>
                    <a:pt x="349999" y="0"/>
                  </a:lnTo>
                  <a:lnTo>
                    <a:pt x="0" y="349999"/>
                  </a:lnTo>
                  <a:lnTo>
                    <a:pt x="451485" y="801471"/>
                  </a:lnTo>
                  <a:lnTo>
                    <a:pt x="902957" y="349999"/>
                  </a:lnTo>
                  <a:lnTo>
                    <a:pt x="55297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844513" y="0"/>
              <a:ext cx="902969" cy="802005"/>
            </a:xfrm>
            <a:custGeom>
              <a:avLst/>
              <a:gdLst/>
              <a:ahLst/>
              <a:cxnLst/>
              <a:rect l="l" t="t" r="r" b="b"/>
              <a:pathLst>
                <a:path w="902970" h="802005">
                  <a:moveTo>
                    <a:pt x="0" y="350004"/>
                  </a:moveTo>
                  <a:lnTo>
                    <a:pt x="451484" y="801489"/>
                  </a:lnTo>
                  <a:lnTo>
                    <a:pt x="902957" y="350004"/>
                  </a:lnTo>
                  <a:lnTo>
                    <a:pt x="552962" y="0"/>
                  </a:lnTo>
                </a:path>
                <a:path w="902970" h="802005">
                  <a:moveTo>
                    <a:pt x="350004" y="0"/>
                  </a:moveTo>
                  <a:lnTo>
                    <a:pt x="0" y="350004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37954" y="2727083"/>
              <a:ext cx="3854957" cy="3450094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2837945" y="2322215"/>
              <a:ext cx="3855085" cy="3855085"/>
            </a:xfrm>
            <a:custGeom>
              <a:avLst/>
              <a:gdLst/>
              <a:ahLst/>
              <a:cxnLst/>
              <a:rect l="l" t="t" r="r" b="b"/>
              <a:pathLst>
                <a:path w="3855084" h="3855085">
                  <a:moveTo>
                    <a:pt x="1927491" y="3854970"/>
                  </a:moveTo>
                  <a:lnTo>
                    <a:pt x="1975737" y="3854378"/>
                  </a:lnTo>
                  <a:lnTo>
                    <a:pt x="2023692" y="3852611"/>
                  </a:lnTo>
                  <a:lnTo>
                    <a:pt x="2071341" y="3849683"/>
                  </a:lnTo>
                  <a:lnTo>
                    <a:pt x="2118671" y="3845608"/>
                  </a:lnTo>
                  <a:lnTo>
                    <a:pt x="2165668" y="3840400"/>
                  </a:lnTo>
                  <a:lnTo>
                    <a:pt x="2212319" y="3834071"/>
                  </a:lnTo>
                  <a:lnTo>
                    <a:pt x="2258610" y="3826637"/>
                  </a:lnTo>
                  <a:lnTo>
                    <a:pt x="2304526" y="3818111"/>
                  </a:lnTo>
                  <a:lnTo>
                    <a:pt x="2350054" y="3808507"/>
                  </a:lnTo>
                  <a:lnTo>
                    <a:pt x="2395180" y="3797838"/>
                  </a:lnTo>
                  <a:lnTo>
                    <a:pt x="2439890" y="3786119"/>
                  </a:lnTo>
                  <a:lnTo>
                    <a:pt x="2484171" y="3773362"/>
                  </a:lnTo>
                  <a:lnTo>
                    <a:pt x="2528009" y="3759583"/>
                  </a:lnTo>
                  <a:lnTo>
                    <a:pt x="2571390" y="3744795"/>
                  </a:lnTo>
                  <a:lnTo>
                    <a:pt x="2614300" y="3729011"/>
                  </a:lnTo>
                  <a:lnTo>
                    <a:pt x="2656725" y="3712245"/>
                  </a:lnTo>
                  <a:lnTo>
                    <a:pt x="2698652" y="3694512"/>
                  </a:lnTo>
                  <a:lnTo>
                    <a:pt x="2740066" y="3675825"/>
                  </a:lnTo>
                  <a:lnTo>
                    <a:pt x="2780955" y="3656197"/>
                  </a:lnTo>
                  <a:lnTo>
                    <a:pt x="2821303" y="3635644"/>
                  </a:lnTo>
                  <a:lnTo>
                    <a:pt x="2861098" y="3614177"/>
                  </a:lnTo>
                  <a:lnTo>
                    <a:pt x="2900325" y="3591812"/>
                  </a:lnTo>
                  <a:lnTo>
                    <a:pt x="2938971" y="3568562"/>
                  </a:lnTo>
                  <a:lnTo>
                    <a:pt x="2977022" y="3544441"/>
                  </a:lnTo>
                  <a:lnTo>
                    <a:pt x="3014464" y="3519462"/>
                  </a:lnTo>
                  <a:lnTo>
                    <a:pt x="3051284" y="3493640"/>
                  </a:lnTo>
                  <a:lnTo>
                    <a:pt x="3087466" y="3466988"/>
                  </a:lnTo>
                  <a:lnTo>
                    <a:pt x="3122999" y="3439520"/>
                  </a:lnTo>
                  <a:lnTo>
                    <a:pt x="3157867" y="3411249"/>
                  </a:lnTo>
                  <a:lnTo>
                    <a:pt x="3192058" y="3382191"/>
                  </a:lnTo>
                  <a:lnTo>
                    <a:pt x="3225556" y="3352358"/>
                  </a:lnTo>
                  <a:lnTo>
                    <a:pt x="3258350" y="3321764"/>
                  </a:lnTo>
                  <a:lnTo>
                    <a:pt x="3290423" y="3290423"/>
                  </a:lnTo>
                  <a:lnTo>
                    <a:pt x="3321764" y="3258350"/>
                  </a:lnTo>
                  <a:lnTo>
                    <a:pt x="3352358" y="3225556"/>
                  </a:lnTo>
                  <a:lnTo>
                    <a:pt x="3382191" y="3192058"/>
                  </a:lnTo>
                  <a:lnTo>
                    <a:pt x="3411249" y="3157867"/>
                  </a:lnTo>
                  <a:lnTo>
                    <a:pt x="3439520" y="3122999"/>
                  </a:lnTo>
                  <a:lnTo>
                    <a:pt x="3466988" y="3087466"/>
                  </a:lnTo>
                  <a:lnTo>
                    <a:pt x="3493640" y="3051284"/>
                  </a:lnTo>
                  <a:lnTo>
                    <a:pt x="3519462" y="3014464"/>
                  </a:lnTo>
                  <a:lnTo>
                    <a:pt x="3544441" y="2977022"/>
                  </a:lnTo>
                  <a:lnTo>
                    <a:pt x="3568562" y="2938971"/>
                  </a:lnTo>
                  <a:lnTo>
                    <a:pt x="3591812" y="2900325"/>
                  </a:lnTo>
                  <a:lnTo>
                    <a:pt x="3614177" y="2861098"/>
                  </a:lnTo>
                  <a:lnTo>
                    <a:pt x="3635644" y="2821303"/>
                  </a:lnTo>
                  <a:lnTo>
                    <a:pt x="3656197" y="2780955"/>
                  </a:lnTo>
                  <a:lnTo>
                    <a:pt x="3675825" y="2740066"/>
                  </a:lnTo>
                  <a:lnTo>
                    <a:pt x="3694512" y="2698652"/>
                  </a:lnTo>
                  <a:lnTo>
                    <a:pt x="3712245" y="2656725"/>
                  </a:lnTo>
                  <a:lnTo>
                    <a:pt x="3729011" y="2614300"/>
                  </a:lnTo>
                  <a:lnTo>
                    <a:pt x="3744795" y="2571390"/>
                  </a:lnTo>
                  <a:lnTo>
                    <a:pt x="3759583" y="2528009"/>
                  </a:lnTo>
                  <a:lnTo>
                    <a:pt x="3773362" y="2484171"/>
                  </a:lnTo>
                  <a:lnTo>
                    <a:pt x="3786119" y="2439890"/>
                  </a:lnTo>
                  <a:lnTo>
                    <a:pt x="3797838" y="2395180"/>
                  </a:lnTo>
                  <a:lnTo>
                    <a:pt x="3808507" y="2350054"/>
                  </a:lnTo>
                  <a:lnTo>
                    <a:pt x="3818111" y="2304526"/>
                  </a:lnTo>
                  <a:lnTo>
                    <a:pt x="3826637" y="2258610"/>
                  </a:lnTo>
                  <a:lnTo>
                    <a:pt x="3834071" y="2212319"/>
                  </a:lnTo>
                  <a:lnTo>
                    <a:pt x="3840400" y="2165668"/>
                  </a:lnTo>
                  <a:lnTo>
                    <a:pt x="3845608" y="2118671"/>
                  </a:lnTo>
                  <a:lnTo>
                    <a:pt x="3849683" y="2071341"/>
                  </a:lnTo>
                  <a:lnTo>
                    <a:pt x="3852611" y="2023692"/>
                  </a:lnTo>
                  <a:lnTo>
                    <a:pt x="3854378" y="1975737"/>
                  </a:lnTo>
                  <a:lnTo>
                    <a:pt x="3854970" y="1927491"/>
                  </a:lnTo>
                  <a:lnTo>
                    <a:pt x="3854378" y="1879245"/>
                  </a:lnTo>
                  <a:lnTo>
                    <a:pt x="3852611" y="1831290"/>
                  </a:lnTo>
                  <a:lnTo>
                    <a:pt x="3849683" y="1783640"/>
                  </a:lnTo>
                  <a:lnTo>
                    <a:pt x="3845608" y="1736309"/>
                  </a:lnTo>
                  <a:lnTo>
                    <a:pt x="3840400" y="1689311"/>
                  </a:lnTo>
                  <a:lnTo>
                    <a:pt x="3834071" y="1642660"/>
                  </a:lnTo>
                  <a:lnTo>
                    <a:pt x="3826637" y="1596369"/>
                  </a:lnTo>
                  <a:lnTo>
                    <a:pt x="3818111" y="1550453"/>
                  </a:lnTo>
                  <a:lnTo>
                    <a:pt x="3808507" y="1504924"/>
                  </a:lnTo>
                  <a:lnTo>
                    <a:pt x="3797838" y="1459798"/>
                  </a:lnTo>
                  <a:lnTo>
                    <a:pt x="3786119" y="1415087"/>
                  </a:lnTo>
                  <a:lnTo>
                    <a:pt x="3773362" y="1370805"/>
                  </a:lnTo>
                  <a:lnTo>
                    <a:pt x="3759583" y="1326967"/>
                  </a:lnTo>
                  <a:lnTo>
                    <a:pt x="3744795" y="1283586"/>
                  </a:lnTo>
                  <a:lnTo>
                    <a:pt x="3729011" y="1240676"/>
                  </a:lnTo>
                  <a:lnTo>
                    <a:pt x="3712245" y="1198250"/>
                  </a:lnTo>
                  <a:lnTo>
                    <a:pt x="3694512" y="1156323"/>
                  </a:lnTo>
                  <a:lnTo>
                    <a:pt x="3675825" y="1114908"/>
                  </a:lnTo>
                  <a:lnTo>
                    <a:pt x="3656197" y="1074020"/>
                  </a:lnTo>
                  <a:lnTo>
                    <a:pt x="3635644" y="1033671"/>
                  </a:lnTo>
                  <a:lnTo>
                    <a:pt x="3614177" y="993876"/>
                  </a:lnTo>
                  <a:lnTo>
                    <a:pt x="3591812" y="954648"/>
                  </a:lnTo>
                  <a:lnTo>
                    <a:pt x="3568562" y="916002"/>
                  </a:lnTo>
                  <a:lnTo>
                    <a:pt x="3544441" y="877951"/>
                  </a:lnTo>
                  <a:lnTo>
                    <a:pt x="3519462" y="840508"/>
                  </a:lnTo>
                  <a:lnTo>
                    <a:pt x="3493640" y="803689"/>
                  </a:lnTo>
                  <a:lnTo>
                    <a:pt x="3466988" y="767506"/>
                  </a:lnTo>
                  <a:lnTo>
                    <a:pt x="3439520" y="731973"/>
                  </a:lnTo>
                  <a:lnTo>
                    <a:pt x="3411249" y="697105"/>
                  </a:lnTo>
                  <a:lnTo>
                    <a:pt x="3382191" y="662914"/>
                  </a:lnTo>
                  <a:lnTo>
                    <a:pt x="3352358" y="629415"/>
                  </a:lnTo>
                  <a:lnTo>
                    <a:pt x="3321764" y="596622"/>
                  </a:lnTo>
                  <a:lnTo>
                    <a:pt x="3290423" y="564548"/>
                  </a:lnTo>
                  <a:lnTo>
                    <a:pt x="3258350" y="533207"/>
                  </a:lnTo>
                  <a:lnTo>
                    <a:pt x="3225556" y="502613"/>
                  </a:lnTo>
                  <a:lnTo>
                    <a:pt x="3192058" y="472780"/>
                  </a:lnTo>
                  <a:lnTo>
                    <a:pt x="3157867" y="443721"/>
                  </a:lnTo>
                  <a:lnTo>
                    <a:pt x="3122999" y="415451"/>
                  </a:lnTo>
                  <a:lnTo>
                    <a:pt x="3087466" y="387983"/>
                  </a:lnTo>
                  <a:lnTo>
                    <a:pt x="3051284" y="361331"/>
                  </a:lnTo>
                  <a:lnTo>
                    <a:pt x="3014464" y="335508"/>
                  </a:lnTo>
                  <a:lnTo>
                    <a:pt x="2977022" y="310530"/>
                  </a:lnTo>
                  <a:lnTo>
                    <a:pt x="2938971" y="286408"/>
                  </a:lnTo>
                  <a:lnTo>
                    <a:pt x="2900325" y="263158"/>
                  </a:lnTo>
                  <a:lnTo>
                    <a:pt x="2861098" y="240793"/>
                  </a:lnTo>
                  <a:lnTo>
                    <a:pt x="2821303" y="219326"/>
                  </a:lnTo>
                  <a:lnTo>
                    <a:pt x="2780955" y="198773"/>
                  </a:lnTo>
                  <a:lnTo>
                    <a:pt x="2740066" y="179145"/>
                  </a:lnTo>
                  <a:lnTo>
                    <a:pt x="2698652" y="160458"/>
                  </a:lnTo>
                  <a:lnTo>
                    <a:pt x="2656725" y="142724"/>
                  </a:lnTo>
                  <a:lnTo>
                    <a:pt x="2614300" y="125959"/>
                  </a:lnTo>
                  <a:lnTo>
                    <a:pt x="2571390" y="110175"/>
                  </a:lnTo>
                  <a:lnTo>
                    <a:pt x="2528009" y="95387"/>
                  </a:lnTo>
                  <a:lnTo>
                    <a:pt x="2484171" y="81607"/>
                  </a:lnTo>
                  <a:lnTo>
                    <a:pt x="2439890" y="68851"/>
                  </a:lnTo>
                  <a:lnTo>
                    <a:pt x="2395180" y="57132"/>
                  </a:lnTo>
                  <a:lnTo>
                    <a:pt x="2350054" y="46463"/>
                  </a:lnTo>
                  <a:lnTo>
                    <a:pt x="2304526" y="36859"/>
                  </a:lnTo>
                  <a:lnTo>
                    <a:pt x="2258610" y="28333"/>
                  </a:lnTo>
                  <a:lnTo>
                    <a:pt x="2212319" y="20898"/>
                  </a:lnTo>
                  <a:lnTo>
                    <a:pt x="2165668" y="14570"/>
                  </a:lnTo>
                  <a:lnTo>
                    <a:pt x="2118671" y="9362"/>
                  </a:lnTo>
                  <a:lnTo>
                    <a:pt x="2071341" y="5286"/>
                  </a:lnTo>
                  <a:lnTo>
                    <a:pt x="2023692" y="2358"/>
                  </a:lnTo>
                  <a:lnTo>
                    <a:pt x="1975737" y="592"/>
                  </a:lnTo>
                  <a:lnTo>
                    <a:pt x="1927491" y="0"/>
                  </a:lnTo>
                  <a:lnTo>
                    <a:pt x="1879245" y="592"/>
                  </a:lnTo>
                  <a:lnTo>
                    <a:pt x="1831290" y="2358"/>
                  </a:lnTo>
                  <a:lnTo>
                    <a:pt x="1783640" y="5286"/>
                  </a:lnTo>
                  <a:lnTo>
                    <a:pt x="1736309" y="9362"/>
                  </a:lnTo>
                  <a:lnTo>
                    <a:pt x="1689311" y="14570"/>
                  </a:lnTo>
                  <a:lnTo>
                    <a:pt x="1642660" y="20898"/>
                  </a:lnTo>
                  <a:lnTo>
                    <a:pt x="1596369" y="28333"/>
                  </a:lnTo>
                  <a:lnTo>
                    <a:pt x="1550453" y="36859"/>
                  </a:lnTo>
                  <a:lnTo>
                    <a:pt x="1504924" y="46463"/>
                  </a:lnTo>
                  <a:lnTo>
                    <a:pt x="1459798" y="57132"/>
                  </a:lnTo>
                  <a:lnTo>
                    <a:pt x="1415087" y="68851"/>
                  </a:lnTo>
                  <a:lnTo>
                    <a:pt x="1370805" y="81607"/>
                  </a:lnTo>
                  <a:lnTo>
                    <a:pt x="1326967" y="95387"/>
                  </a:lnTo>
                  <a:lnTo>
                    <a:pt x="1283586" y="110175"/>
                  </a:lnTo>
                  <a:lnTo>
                    <a:pt x="1240676" y="125959"/>
                  </a:lnTo>
                  <a:lnTo>
                    <a:pt x="1198250" y="142724"/>
                  </a:lnTo>
                  <a:lnTo>
                    <a:pt x="1156323" y="160458"/>
                  </a:lnTo>
                  <a:lnTo>
                    <a:pt x="1114908" y="179145"/>
                  </a:lnTo>
                  <a:lnTo>
                    <a:pt x="1074020" y="198773"/>
                  </a:lnTo>
                  <a:lnTo>
                    <a:pt x="1033671" y="219326"/>
                  </a:lnTo>
                  <a:lnTo>
                    <a:pt x="993876" y="240793"/>
                  </a:lnTo>
                  <a:lnTo>
                    <a:pt x="954648" y="263158"/>
                  </a:lnTo>
                  <a:lnTo>
                    <a:pt x="916002" y="286408"/>
                  </a:lnTo>
                  <a:lnTo>
                    <a:pt x="877951" y="310530"/>
                  </a:lnTo>
                  <a:lnTo>
                    <a:pt x="840508" y="335508"/>
                  </a:lnTo>
                  <a:lnTo>
                    <a:pt x="803689" y="361331"/>
                  </a:lnTo>
                  <a:lnTo>
                    <a:pt x="767506" y="387983"/>
                  </a:lnTo>
                  <a:lnTo>
                    <a:pt x="731973" y="415451"/>
                  </a:lnTo>
                  <a:lnTo>
                    <a:pt x="697105" y="443721"/>
                  </a:lnTo>
                  <a:lnTo>
                    <a:pt x="662914" y="472780"/>
                  </a:lnTo>
                  <a:lnTo>
                    <a:pt x="629415" y="502613"/>
                  </a:lnTo>
                  <a:lnTo>
                    <a:pt x="596622" y="533207"/>
                  </a:lnTo>
                  <a:lnTo>
                    <a:pt x="564548" y="564548"/>
                  </a:lnTo>
                  <a:lnTo>
                    <a:pt x="533207" y="596622"/>
                  </a:lnTo>
                  <a:lnTo>
                    <a:pt x="502613" y="629415"/>
                  </a:lnTo>
                  <a:lnTo>
                    <a:pt x="472780" y="662914"/>
                  </a:lnTo>
                  <a:lnTo>
                    <a:pt x="443721" y="697105"/>
                  </a:lnTo>
                  <a:lnTo>
                    <a:pt x="415451" y="731973"/>
                  </a:lnTo>
                  <a:lnTo>
                    <a:pt x="387983" y="767506"/>
                  </a:lnTo>
                  <a:lnTo>
                    <a:pt x="361331" y="803689"/>
                  </a:lnTo>
                  <a:lnTo>
                    <a:pt x="335508" y="840508"/>
                  </a:lnTo>
                  <a:lnTo>
                    <a:pt x="310530" y="877951"/>
                  </a:lnTo>
                  <a:lnTo>
                    <a:pt x="286408" y="916002"/>
                  </a:lnTo>
                  <a:lnTo>
                    <a:pt x="263158" y="954648"/>
                  </a:lnTo>
                  <a:lnTo>
                    <a:pt x="240793" y="993876"/>
                  </a:lnTo>
                  <a:lnTo>
                    <a:pt x="219326" y="1033671"/>
                  </a:lnTo>
                  <a:lnTo>
                    <a:pt x="198773" y="1074020"/>
                  </a:lnTo>
                  <a:lnTo>
                    <a:pt x="179145" y="1114908"/>
                  </a:lnTo>
                  <a:lnTo>
                    <a:pt x="160458" y="1156323"/>
                  </a:lnTo>
                  <a:lnTo>
                    <a:pt x="142724" y="1198250"/>
                  </a:lnTo>
                  <a:lnTo>
                    <a:pt x="125959" y="1240676"/>
                  </a:lnTo>
                  <a:lnTo>
                    <a:pt x="110175" y="1283586"/>
                  </a:lnTo>
                  <a:lnTo>
                    <a:pt x="95387" y="1326967"/>
                  </a:lnTo>
                  <a:lnTo>
                    <a:pt x="81607" y="1370805"/>
                  </a:lnTo>
                  <a:lnTo>
                    <a:pt x="68851" y="1415087"/>
                  </a:lnTo>
                  <a:lnTo>
                    <a:pt x="57132" y="1459798"/>
                  </a:lnTo>
                  <a:lnTo>
                    <a:pt x="46463" y="1504924"/>
                  </a:lnTo>
                  <a:lnTo>
                    <a:pt x="36859" y="1550453"/>
                  </a:lnTo>
                  <a:lnTo>
                    <a:pt x="28333" y="1596369"/>
                  </a:lnTo>
                  <a:lnTo>
                    <a:pt x="20898" y="1642660"/>
                  </a:lnTo>
                  <a:lnTo>
                    <a:pt x="14570" y="1689311"/>
                  </a:lnTo>
                  <a:lnTo>
                    <a:pt x="9362" y="1736309"/>
                  </a:lnTo>
                  <a:lnTo>
                    <a:pt x="5286" y="1783640"/>
                  </a:lnTo>
                  <a:lnTo>
                    <a:pt x="2358" y="1831290"/>
                  </a:lnTo>
                  <a:lnTo>
                    <a:pt x="592" y="1879245"/>
                  </a:lnTo>
                  <a:lnTo>
                    <a:pt x="0" y="1927491"/>
                  </a:lnTo>
                  <a:lnTo>
                    <a:pt x="592" y="1975737"/>
                  </a:lnTo>
                  <a:lnTo>
                    <a:pt x="2358" y="2023692"/>
                  </a:lnTo>
                  <a:lnTo>
                    <a:pt x="5286" y="2071341"/>
                  </a:lnTo>
                  <a:lnTo>
                    <a:pt x="9362" y="2118671"/>
                  </a:lnTo>
                  <a:lnTo>
                    <a:pt x="14570" y="2165668"/>
                  </a:lnTo>
                  <a:lnTo>
                    <a:pt x="20898" y="2212319"/>
                  </a:lnTo>
                  <a:lnTo>
                    <a:pt x="28333" y="2258610"/>
                  </a:lnTo>
                  <a:lnTo>
                    <a:pt x="36859" y="2304526"/>
                  </a:lnTo>
                  <a:lnTo>
                    <a:pt x="46463" y="2350054"/>
                  </a:lnTo>
                  <a:lnTo>
                    <a:pt x="57132" y="2395180"/>
                  </a:lnTo>
                  <a:lnTo>
                    <a:pt x="68851" y="2439890"/>
                  </a:lnTo>
                  <a:lnTo>
                    <a:pt x="81607" y="2484171"/>
                  </a:lnTo>
                  <a:lnTo>
                    <a:pt x="95387" y="2528009"/>
                  </a:lnTo>
                  <a:lnTo>
                    <a:pt x="110175" y="2571390"/>
                  </a:lnTo>
                  <a:lnTo>
                    <a:pt x="125959" y="2614300"/>
                  </a:lnTo>
                  <a:lnTo>
                    <a:pt x="142724" y="2656725"/>
                  </a:lnTo>
                  <a:lnTo>
                    <a:pt x="160458" y="2698652"/>
                  </a:lnTo>
                  <a:lnTo>
                    <a:pt x="179145" y="2740066"/>
                  </a:lnTo>
                  <a:lnTo>
                    <a:pt x="198773" y="2780955"/>
                  </a:lnTo>
                  <a:lnTo>
                    <a:pt x="219326" y="2821303"/>
                  </a:lnTo>
                  <a:lnTo>
                    <a:pt x="240793" y="2861098"/>
                  </a:lnTo>
                  <a:lnTo>
                    <a:pt x="263158" y="2900325"/>
                  </a:lnTo>
                  <a:lnTo>
                    <a:pt x="286408" y="2938971"/>
                  </a:lnTo>
                  <a:lnTo>
                    <a:pt x="310530" y="2977022"/>
                  </a:lnTo>
                  <a:lnTo>
                    <a:pt x="335508" y="3014464"/>
                  </a:lnTo>
                  <a:lnTo>
                    <a:pt x="361331" y="3051284"/>
                  </a:lnTo>
                  <a:lnTo>
                    <a:pt x="387983" y="3087466"/>
                  </a:lnTo>
                  <a:lnTo>
                    <a:pt x="415451" y="3122999"/>
                  </a:lnTo>
                  <a:lnTo>
                    <a:pt x="443721" y="3157867"/>
                  </a:lnTo>
                  <a:lnTo>
                    <a:pt x="472780" y="3192058"/>
                  </a:lnTo>
                  <a:lnTo>
                    <a:pt x="502613" y="3225556"/>
                  </a:lnTo>
                  <a:lnTo>
                    <a:pt x="533207" y="3258350"/>
                  </a:lnTo>
                  <a:lnTo>
                    <a:pt x="564548" y="3290423"/>
                  </a:lnTo>
                  <a:lnTo>
                    <a:pt x="596622" y="3321764"/>
                  </a:lnTo>
                  <a:lnTo>
                    <a:pt x="629415" y="3352358"/>
                  </a:lnTo>
                  <a:lnTo>
                    <a:pt x="662914" y="3382191"/>
                  </a:lnTo>
                  <a:lnTo>
                    <a:pt x="697105" y="3411249"/>
                  </a:lnTo>
                  <a:lnTo>
                    <a:pt x="731973" y="3439520"/>
                  </a:lnTo>
                  <a:lnTo>
                    <a:pt x="767506" y="3466988"/>
                  </a:lnTo>
                  <a:lnTo>
                    <a:pt x="803689" y="3493640"/>
                  </a:lnTo>
                  <a:lnTo>
                    <a:pt x="840508" y="3519462"/>
                  </a:lnTo>
                  <a:lnTo>
                    <a:pt x="877951" y="3544441"/>
                  </a:lnTo>
                  <a:lnTo>
                    <a:pt x="916002" y="3568562"/>
                  </a:lnTo>
                  <a:lnTo>
                    <a:pt x="954648" y="3591812"/>
                  </a:lnTo>
                  <a:lnTo>
                    <a:pt x="993876" y="3614177"/>
                  </a:lnTo>
                  <a:lnTo>
                    <a:pt x="1033671" y="3635644"/>
                  </a:lnTo>
                  <a:lnTo>
                    <a:pt x="1074020" y="3656197"/>
                  </a:lnTo>
                  <a:lnTo>
                    <a:pt x="1114908" y="3675825"/>
                  </a:lnTo>
                  <a:lnTo>
                    <a:pt x="1156323" y="3694512"/>
                  </a:lnTo>
                  <a:lnTo>
                    <a:pt x="1198250" y="3712245"/>
                  </a:lnTo>
                  <a:lnTo>
                    <a:pt x="1240676" y="3729011"/>
                  </a:lnTo>
                  <a:lnTo>
                    <a:pt x="1283586" y="3744795"/>
                  </a:lnTo>
                  <a:lnTo>
                    <a:pt x="1326967" y="3759583"/>
                  </a:lnTo>
                  <a:lnTo>
                    <a:pt x="1370805" y="3773362"/>
                  </a:lnTo>
                  <a:lnTo>
                    <a:pt x="1415087" y="3786119"/>
                  </a:lnTo>
                  <a:lnTo>
                    <a:pt x="1459798" y="3797838"/>
                  </a:lnTo>
                  <a:lnTo>
                    <a:pt x="1504924" y="3808507"/>
                  </a:lnTo>
                  <a:lnTo>
                    <a:pt x="1550453" y="3818111"/>
                  </a:lnTo>
                  <a:lnTo>
                    <a:pt x="1596369" y="3826637"/>
                  </a:lnTo>
                  <a:lnTo>
                    <a:pt x="1642660" y="3834071"/>
                  </a:lnTo>
                  <a:lnTo>
                    <a:pt x="1689311" y="3840400"/>
                  </a:lnTo>
                  <a:lnTo>
                    <a:pt x="1736309" y="3845608"/>
                  </a:lnTo>
                  <a:lnTo>
                    <a:pt x="1783640" y="3849683"/>
                  </a:lnTo>
                  <a:lnTo>
                    <a:pt x="1831290" y="3852611"/>
                  </a:lnTo>
                  <a:lnTo>
                    <a:pt x="1879245" y="3854378"/>
                  </a:lnTo>
                  <a:lnTo>
                    <a:pt x="1927491" y="3854970"/>
                  </a:lnTo>
                  <a:close/>
                </a:path>
              </a:pathLst>
            </a:custGeom>
            <a:ln w="3642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2697" y="2007120"/>
              <a:ext cx="3251568" cy="2778010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92704" y="2007115"/>
              <a:ext cx="3251835" cy="3251835"/>
            </a:xfrm>
            <a:custGeom>
              <a:avLst/>
              <a:gdLst/>
              <a:ahLst/>
              <a:cxnLst/>
              <a:rect l="l" t="t" r="r" b="b"/>
              <a:pathLst>
                <a:path w="3251835" h="3251835">
                  <a:moveTo>
                    <a:pt x="1625777" y="3251568"/>
                  </a:moveTo>
                  <a:lnTo>
                    <a:pt x="1673713" y="3250875"/>
                  </a:lnTo>
                  <a:lnTo>
                    <a:pt x="1721304" y="3248808"/>
                  </a:lnTo>
                  <a:lnTo>
                    <a:pt x="1768532" y="3245387"/>
                  </a:lnTo>
                  <a:lnTo>
                    <a:pt x="1815377" y="3240630"/>
                  </a:lnTo>
                  <a:lnTo>
                    <a:pt x="1861821" y="3234557"/>
                  </a:lnTo>
                  <a:lnTo>
                    <a:pt x="1907844" y="3227186"/>
                  </a:lnTo>
                  <a:lnTo>
                    <a:pt x="1953428" y="3218538"/>
                  </a:lnTo>
                  <a:lnTo>
                    <a:pt x="1998553" y="3208630"/>
                  </a:lnTo>
                  <a:lnTo>
                    <a:pt x="2043200" y="3197482"/>
                  </a:lnTo>
                  <a:lnTo>
                    <a:pt x="2087350" y="3185112"/>
                  </a:lnTo>
                  <a:lnTo>
                    <a:pt x="2130985" y="3171541"/>
                  </a:lnTo>
                  <a:lnTo>
                    <a:pt x="2174084" y="3156787"/>
                  </a:lnTo>
                  <a:lnTo>
                    <a:pt x="2216630" y="3140869"/>
                  </a:lnTo>
                  <a:lnTo>
                    <a:pt x="2258602" y="3123806"/>
                  </a:lnTo>
                  <a:lnTo>
                    <a:pt x="2299983" y="3105617"/>
                  </a:lnTo>
                  <a:lnTo>
                    <a:pt x="2340752" y="3086321"/>
                  </a:lnTo>
                  <a:lnTo>
                    <a:pt x="2380891" y="3065938"/>
                  </a:lnTo>
                  <a:lnTo>
                    <a:pt x="2420381" y="3044486"/>
                  </a:lnTo>
                  <a:lnTo>
                    <a:pt x="2459203" y="3021985"/>
                  </a:lnTo>
                  <a:lnTo>
                    <a:pt x="2497337" y="2998453"/>
                  </a:lnTo>
                  <a:lnTo>
                    <a:pt x="2534764" y="2973910"/>
                  </a:lnTo>
                  <a:lnTo>
                    <a:pt x="2571466" y="2948374"/>
                  </a:lnTo>
                  <a:lnTo>
                    <a:pt x="2607424" y="2921865"/>
                  </a:lnTo>
                  <a:lnTo>
                    <a:pt x="2642617" y="2894402"/>
                  </a:lnTo>
                  <a:lnTo>
                    <a:pt x="2677029" y="2866004"/>
                  </a:lnTo>
                  <a:lnTo>
                    <a:pt x="2710638" y="2836689"/>
                  </a:lnTo>
                  <a:lnTo>
                    <a:pt x="2743426" y="2806477"/>
                  </a:lnTo>
                  <a:lnTo>
                    <a:pt x="2775375" y="2775388"/>
                  </a:lnTo>
                  <a:lnTo>
                    <a:pt x="2806465" y="2743439"/>
                  </a:lnTo>
                  <a:lnTo>
                    <a:pt x="2836676" y="2710651"/>
                  </a:lnTo>
                  <a:lnTo>
                    <a:pt x="2865991" y="2677041"/>
                  </a:lnTo>
                  <a:lnTo>
                    <a:pt x="2894389" y="2642630"/>
                  </a:lnTo>
                  <a:lnTo>
                    <a:pt x="2921853" y="2607436"/>
                  </a:lnTo>
                  <a:lnTo>
                    <a:pt x="2948362" y="2571479"/>
                  </a:lnTo>
                  <a:lnTo>
                    <a:pt x="2973897" y="2534777"/>
                  </a:lnTo>
                  <a:lnTo>
                    <a:pt x="2998440" y="2497349"/>
                  </a:lnTo>
                  <a:lnTo>
                    <a:pt x="3021972" y="2459215"/>
                  </a:lnTo>
                  <a:lnTo>
                    <a:pt x="3044474" y="2420394"/>
                  </a:lnTo>
                  <a:lnTo>
                    <a:pt x="3065926" y="2380904"/>
                  </a:lnTo>
                  <a:lnTo>
                    <a:pt x="3086309" y="2340765"/>
                  </a:lnTo>
                  <a:lnTo>
                    <a:pt x="3105604" y="2299996"/>
                  </a:lnTo>
                  <a:lnTo>
                    <a:pt x="3123793" y="2258615"/>
                  </a:lnTo>
                  <a:lnTo>
                    <a:pt x="3140856" y="2216643"/>
                  </a:lnTo>
                  <a:lnTo>
                    <a:pt x="3156774" y="2174097"/>
                  </a:lnTo>
                  <a:lnTo>
                    <a:pt x="3171528" y="2130997"/>
                  </a:lnTo>
                  <a:lnTo>
                    <a:pt x="3185100" y="2087363"/>
                  </a:lnTo>
                  <a:lnTo>
                    <a:pt x="3197469" y="2043212"/>
                  </a:lnTo>
                  <a:lnTo>
                    <a:pt x="3208617" y="1998565"/>
                  </a:lnTo>
                  <a:lnTo>
                    <a:pt x="3218525" y="1953440"/>
                  </a:lnTo>
                  <a:lnTo>
                    <a:pt x="3227174" y="1907857"/>
                  </a:lnTo>
                  <a:lnTo>
                    <a:pt x="3234544" y="1861833"/>
                  </a:lnTo>
                  <a:lnTo>
                    <a:pt x="3240617" y="1815390"/>
                  </a:lnTo>
                  <a:lnTo>
                    <a:pt x="3245374" y="1768544"/>
                  </a:lnTo>
                  <a:lnTo>
                    <a:pt x="3248795" y="1721317"/>
                  </a:lnTo>
                  <a:lnTo>
                    <a:pt x="3250862" y="1673725"/>
                  </a:lnTo>
                  <a:lnTo>
                    <a:pt x="3251555" y="1625790"/>
                  </a:lnTo>
                  <a:lnTo>
                    <a:pt x="3250862" y="1577854"/>
                  </a:lnTo>
                  <a:lnTo>
                    <a:pt x="3248795" y="1530262"/>
                  </a:lnTo>
                  <a:lnTo>
                    <a:pt x="3245374" y="1483034"/>
                  </a:lnTo>
                  <a:lnTo>
                    <a:pt x="3240617" y="1436188"/>
                  </a:lnTo>
                  <a:lnTo>
                    <a:pt x="3234544" y="1389743"/>
                  </a:lnTo>
                  <a:lnTo>
                    <a:pt x="3227174" y="1343720"/>
                  </a:lnTo>
                  <a:lnTo>
                    <a:pt x="3218525" y="1298136"/>
                  </a:lnTo>
                  <a:lnTo>
                    <a:pt x="3208617" y="1253010"/>
                  </a:lnTo>
                  <a:lnTo>
                    <a:pt x="3197469" y="1208362"/>
                  </a:lnTo>
                  <a:lnTo>
                    <a:pt x="3185100" y="1164212"/>
                  </a:lnTo>
                  <a:lnTo>
                    <a:pt x="3171528" y="1120577"/>
                  </a:lnTo>
                  <a:lnTo>
                    <a:pt x="3156774" y="1077477"/>
                  </a:lnTo>
                  <a:lnTo>
                    <a:pt x="3140856" y="1034930"/>
                  </a:lnTo>
                  <a:lnTo>
                    <a:pt x="3123793" y="992958"/>
                  </a:lnTo>
                  <a:lnTo>
                    <a:pt x="3105604" y="951577"/>
                  </a:lnTo>
                  <a:lnTo>
                    <a:pt x="3086309" y="910807"/>
                  </a:lnTo>
                  <a:lnTo>
                    <a:pt x="3065926" y="870668"/>
                  </a:lnTo>
                  <a:lnTo>
                    <a:pt x="3044474" y="831177"/>
                  </a:lnTo>
                  <a:lnTo>
                    <a:pt x="3021972" y="792356"/>
                  </a:lnTo>
                  <a:lnTo>
                    <a:pt x="2998440" y="754221"/>
                  </a:lnTo>
                  <a:lnTo>
                    <a:pt x="2973897" y="716794"/>
                  </a:lnTo>
                  <a:lnTo>
                    <a:pt x="2948362" y="680091"/>
                  </a:lnTo>
                  <a:lnTo>
                    <a:pt x="2921853" y="644134"/>
                  </a:lnTo>
                  <a:lnTo>
                    <a:pt x="2894389" y="608940"/>
                  </a:lnTo>
                  <a:lnTo>
                    <a:pt x="2865991" y="574528"/>
                  </a:lnTo>
                  <a:lnTo>
                    <a:pt x="2836676" y="540919"/>
                  </a:lnTo>
                  <a:lnTo>
                    <a:pt x="2806465" y="508130"/>
                  </a:lnTo>
                  <a:lnTo>
                    <a:pt x="2775375" y="476181"/>
                  </a:lnTo>
                  <a:lnTo>
                    <a:pt x="2743426" y="445091"/>
                  </a:lnTo>
                  <a:lnTo>
                    <a:pt x="2710638" y="414880"/>
                  </a:lnTo>
                  <a:lnTo>
                    <a:pt x="2677029" y="385565"/>
                  </a:lnTo>
                  <a:lnTo>
                    <a:pt x="2642617" y="357166"/>
                  </a:lnTo>
                  <a:lnTo>
                    <a:pt x="2607424" y="329703"/>
                  </a:lnTo>
                  <a:lnTo>
                    <a:pt x="2571466" y="303194"/>
                  </a:lnTo>
                  <a:lnTo>
                    <a:pt x="2534764" y="277658"/>
                  </a:lnTo>
                  <a:lnTo>
                    <a:pt x="2497337" y="253115"/>
                  </a:lnTo>
                  <a:lnTo>
                    <a:pt x="2459203" y="229583"/>
                  </a:lnTo>
                  <a:lnTo>
                    <a:pt x="2420381" y="207081"/>
                  </a:lnTo>
                  <a:lnTo>
                    <a:pt x="2380891" y="185629"/>
                  </a:lnTo>
                  <a:lnTo>
                    <a:pt x="2340752" y="165246"/>
                  </a:lnTo>
                  <a:lnTo>
                    <a:pt x="2299983" y="145951"/>
                  </a:lnTo>
                  <a:lnTo>
                    <a:pt x="2258602" y="127762"/>
                  </a:lnTo>
                  <a:lnTo>
                    <a:pt x="2216630" y="110699"/>
                  </a:lnTo>
                  <a:lnTo>
                    <a:pt x="2174084" y="94780"/>
                  </a:lnTo>
                  <a:lnTo>
                    <a:pt x="2130985" y="80026"/>
                  </a:lnTo>
                  <a:lnTo>
                    <a:pt x="2087350" y="66455"/>
                  </a:lnTo>
                  <a:lnTo>
                    <a:pt x="2043200" y="54086"/>
                  </a:lnTo>
                  <a:lnTo>
                    <a:pt x="1998553" y="42938"/>
                  </a:lnTo>
                  <a:lnTo>
                    <a:pt x="1953428" y="33030"/>
                  </a:lnTo>
                  <a:lnTo>
                    <a:pt x="1907844" y="24381"/>
                  </a:lnTo>
                  <a:lnTo>
                    <a:pt x="1861821" y="17010"/>
                  </a:lnTo>
                  <a:lnTo>
                    <a:pt x="1815377" y="10937"/>
                  </a:lnTo>
                  <a:lnTo>
                    <a:pt x="1768532" y="6181"/>
                  </a:lnTo>
                  <a:lnTo>
                    <a:pt x="1721304" y="2759"/>
                  </a:lnTo>
                  <a:lnTo>
                    <a:pt x="1673713" y="693"/>
                  </a:lnTo>
                  <a:lnTo>
                    <a:pt x="1625777" y="0"/>
                  </a:lnTo>
                  <a:lnTo>
                    <a:pt x="1577842" y="693"/>
                  </a:lnTo>
                  <a:lnTo>
                    <a:pt x="1530251" y="2759"/>
                  </a:lnTo>
                  <a:lnTo>
                    <a:pt x="1483023" y="6181"/>
                  </a:lnTo>
                  <a:lnTo>
                    <a:pt x="1436178" y="10937"/>
                  </a:lnTo>
                  <a:lnTo>
                    <a:pt x="1389734" y="17010"/>
                  </a:lnTo>
                  <a:lnTo>
                    <a:pt x="1343711" y="24381"/>
                  </a:lnTo>
                  <a:lnTo>
                    <a:pt x="1298127" y="33030"/>
                  </a:lnTo>
                  <a:lnTo>
                    <a:pt x="1253002" y="42938"/>
                  </a:lnTo>
                  <a:lnTo>
                    <a:pt x="1208355" y="54086"/>
                  </a:lnTo>
                  <a:lnTo>
                    <a:pt x="1164205" y="66455"/>
                  </a:lnTo>
                  <a:lnTo>
                    <a:pt x="1120570" y="80026"/>
                  </a:lnTo>
                  <a:lnTo>
                    <a:pt x="1077470" y="94780"/>
                  </a:lnTo>
                  <a:lnTo>
                    <a:pt x="1034925" y="110699"/>
                  </a:lnTo>
                  <a:lnTo>
                    <a:pt x="992952" y="127762"/>
                  </a:lnTo>
                  <a:lnTo>
                    <a:pt x="951572" y="145951"/>
                  </a:lnTo>
                  <a:lnTo>
                    <a:pt x="910802" y="165246"/>
                  </a:lnTo>
                  <a:lnTo>
                    <a:pt x="870663" y="185629"/>
                  </a:lnTo>
                  <a:lnTo>
                    <a:pt x="831174" y="207081"/>
                  </a:lnTo>
                  <a:lnTo>
                    <a:pt x="792352" y="229583"/>
                  </a:lnTo>
                  <a:lnTo>
                    <a:pt x="754218" y="253115"/>
                  </a:lnTo>
                  <a:lnTo>
                    <a:pt x="716790" y="277658"/>
                  </a:lnTo>
                  <a:lnTo>
                    <a:pt x="680088" y="303194"/>
                  </a:lnTo>
                  <a:lnTo>
                    <a:pt x="644131" y="329703"/>
                  </a:lnTo>
                  <a:lnTo>
                    <a:pt x="608937" y="357166"/>
                  </a:lnTo>
                  <a:lnTo>
                    <a:pt x="574526" y="385565"/>
                  </a:lnTo>
                  <a:lnTo>
                    <a:pt x="540917" y="414880"/>
                  </a:lnTo>
                  <a:lnTo>
                    <a:pt x="508128" y="445091"/>
                  </a:lnTo>
                  <a:lnTo>
                    <a:pt x="476180" y="476181"/>
                  </a:lnTo>
                  <a:lnTo>
                    <a:pt x="445090" y="508130"/>
                  </a:lnTo>
                  <a:lnTo>
                    <a:pt x="414878" y="540919"/>
                  </a:lnTo>
                  <a:lnTo>
                    <a:pt x="385564" y="574528"/>
                  </a:lnTo>
                  <a:lnTo>
                    <a:pt x="357165" y="608940"/>
                  </a:lnTo>
                  <a:lnTo>
                    <a:pt x="329702" y="644134"/>
                  </a:lnTo>
                  <a:lnTo>
                    <a:pt x="303193" y="680091"/>
                  </a:lnTo>
                  <a:lnTo>
                    <a:pt x="277657" y="716794"/>
                  </a:lnTo>
                  <a:lnTo>
                    <a:pt x="253114" y="754221"/>
                  </a:lnTo>
                  <a:lnTo>
                    <a:pt x="229582" y="792356"/>
                  </a:lnTo>
                  <a:lnTo>
                    <a:pt x="207081" y="831177"/>
                  </a:lnTo>
                  <a:lnTo>
                    <a:pt x="185629" y="870668"/>
                  </a:lnTo>
                  <a:lnTo>
                    <a:pt x="165246" y="910807"/>
                  </a:lnTo>
                  <a:lnTo>
                    <a:pt x="145950" y="951577"/>
                  </a:lnTo>
                  <a:lnTo>
                    <a:pt x="127761" y="992958"/>
                  </a:lnTo>
                  <a:lnTo>
                    <a:pt x="110699" y="1034930"/>
                  </a:lnTo>
                  <a:lnTo>
                    <a:pt x="94780" y="1077477"/>
                  </a:lnTo>
                  <a:lnTo>
                    <a:pt x="80026" y="1120577"/>
                  </a:lnTo>
                  <a:lnTo>
                    <a:pt x="66455" y="1164212"/>
                  </a:lnTo>
                  <a:lnTo>
                    <a:pt x="54086" y="1208362"/>
                  </a:lnTo>
                  <a:lnTo>
                    <a:pt x="42938" y="1253010"/>
                  </a:lnTo>
                  <a:lnTo>
                    <a:pt x="33030" y="1298136"/>
                  </a:lnTo>
                  <a:lnTo>
                    <a:pt x="24381" y="1343720"/>
                  </a:lnTo>
                  <a:lnTo>
                    <a:pt x="17010" y="1389743"/>
                  </a:lnTo>
                  <a:lnTo>
                    <a:pt x="10937" y="1436188"/>
                  </a:lnTo>
                  <a:lnTo>
                    <a:pt x="6181" y="1483034"/>
                  </a:lnTo>
                  <a:lnTo>
                    <a:pt x="2759" y="1530262"/>
                  </a:lnTo>
                  <a:lnTo>
                    <a:pt x="693" y="1577854"/>
                  </a:lnTo>
                  <a:lnTo>
                    <a:pt x="0" y="1625790"/>
                  </a:lnTo>
                  <a:lnTo>
                    <a:pt x="693" y="1673725"/>
                  </a:lnTo>
                  <a:lnTo>
                    <a:pt x="2759" y="1721317"/>
                  </a:lnTo>
                  <a:lnTo>
                    <a:pt x="6181" y="1768544"/>
                  </a:lnTo>
                  <a:lnTo>
                    <a:pt x="10937" y="1815390"/>
                  </a:lnTo>
                  <a:lnTo>
                    <a:pt x="17010" y="1861833"/>
                  </a:lnTo>
                  <a:lnTo>
                    <a:pt x="24381" y="1907857"/>
                  </a:lnTo>
                  <a:lnTo>
                    <a:pt x="33030" y="1953440"/>
                  </a:lnTo>
                  <a:lnTo>
                    <a:pt x="42938" y="1998565"/>
                  </a:lnTo>
                  <a:lnTo>
                    <a:pt x="54086" y="2043212"/>
                  </a:lnTo>
                  <a:lnTo>
                    <a:pt x="66455" y="2087363"/>
                  </a:lnTo>
                  <a:lnTo>
                    <a:pt x="80026" y="2130997"/>
                  </a:lnTo>
                  <a:lnTo>
                    <a:pt x="94780" y="2174097"/>
                  </a:lnTo>
                  <a:lnTo>
                    <a:pt x="110699" y="2216643"/>
                  </a:lnTo>
                  <a:lnTo>
                    <a:pt x="127761" y="2258615"/>
                  </a:lnTo>
                  <a:lnTo>
                    <a:pt x="145950" y="2299996"/>
                  </a:lnTo>
                  <a:lnTo>
                    <a:pt x="165246" y="2340765"/>
                  </a:lnTo>
                  <a:lnTo>
                    <a:pt x="185629" y="2380904"/>
                  </a:lnTo>
                  <a:lnTo>
                    <a:pt x="207081" y="2420394"/>
                  </a:lnTo>
                  <a:lnTo>
                    <a:pt x="229582" y="2459215"/>
                  </a:lnTo>
                  <a:lnTo>
                    <a:pt x="253114" y="2497349"/>
                  </a:lnTo>
                  <a:lnTo>
                    <a:pt x="277657" y="2534777"/>
                  </a:lnTo>
                  <a:lnTo>
                    <a:pt x="303193" y="2571479"/>
                  </a:lnTo>
                  <a:lnTo>
                    <a:pt x="329702" y="2607436"/>
                  </a:lnTo>
                  <a:lnTo>
                    <a:pt x="357165" y="2642630"/>
                  </a:lnTo>
                  <a:lnTo>
                    <a:pt x="385564" y="2677041"/>
                  </a:lnTo>
                  <a:lnTo>
                    <a:pt x="414878" y="2710651"/>
                  </a:lnTo>
                  <a:lnTo>
                    <a:pt x="445090" y="2743439"/>
                  </a:lnTo>
                  <a:lnTo>
                    <a:pt x="476180" y="2775388"/>
                  </a:lnTo>
                  <a:lnTo>
                    <a:pt x="508128" y="2806477"/>
                  </a:lnTo>
                  <a:lnTo>
                    <a:pt x="540917" y="2836689"/>
                  </a:lnTo>
                  <a:lnTo>
                    <a:pt x="574526" y="2866004"/>
                  </a:lnTo>
                  <a:lnTo>
                    <a:pt x="608937" y="2894402"/>
                  </a:lnTo>
                  <a:lnTo>
                    <a:pt x="644131" y="2921865"/>
                  </a:lnTo>
                  <a:lnTo>
                    <a:pt x="680088" y="2948374"/>
                  </a:lnTo>
                  <a:lnTo>
                    <a:pt x="716790" y="2973910"/>
                  </a:lnTo>
                  <a:lnTo>
                    <a:pt x="754218" y="2998453"/>
                  </a:lnTo>
                  <a:lnTo>
                    <a:pt x="792352" y="3021985"/>
                  </a:lnTo>
                  <a:lnTo>
                    <a:pt x="831174" y="3044486"/>
                  </a:lnTo>
                  <a:lnTo>
                    <a:pt x="870663" y="3065938"/>
                  </a:lnTo>
                  <a:lnTo>
                    <a:pt x="910802" y="3086321"/>
                  </a:lnTo>
                  <a:lnTo>
                    <a:pt x="951572" y="3105617"/>
                  </a:lnTo>
                  <a:lnTo>
                    <a:pt x="992952" y="3123806"/>
                  </a:lnTo>
                  <a:lnTo>
                    <a:pt x="1034925" y="3140869"/>
                  </a:lnTo>
                  <a:lnTo>
                    <a:pt x="1077470" y="3156787"/>
                  </a:lnTo>
                  <a:lnTo>
                    <a:pt x="1120570" y="3171541"/>
                  </a:lnTo>
                  <a:lnTo>
                    <a:pt x="1164205" y="3185112"/>
                  </a:lnTo>
                  <a:lnTo>
                    <a:pt x="1208355" y="3197482"/>
                  </a:lnTo>
                  <a:lnTo>
                    <a:pt x="1253002" y="3208630"/>
                  </a:lnTo>
                  <a:lnTo>
                    <a:pt x="1298127" y="3218538"/>
                  </a:lnTo>
                  <a:lnTo>
                    <a:pt x="1343711" y="3227186"/>
                  </a:lnTo>
                  <a:lnTo>
                    <a:pt x="1389734" y="3234557"/>
                  </a:lnTo>
                  <a:lnTo>
                    <a:pt x="1436178" y="3240630"/>
                  </a:lnTo>
                  <a:lnTo>
                    <a:pt x="1483023" y="3245387"/>
                  </a:lnTo>
                  <a:lnTo>
                    <a:pt x="1530251" y="3248808"/>
                  </a:lnTo>
                  <a:lnTo>
                    <a:pt x="1577842" y="3250875"/>
                  </a:lnTo>
                  <a:lnTo>
                    <a:pt x="1625777" y="325156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0" y="4169219"/>
              <a:ext cx="4472127" cy="3390785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0" y="4169214"/>
              <a:ext cx="4472305" cy="3390900"/>
            </a:xfrm>
            <a:custGeom>
              <a:avLst/>
              <a:gdLst/>
              <a:ahLst/>
              <a:cxnLst/>
              <a:rect l="l" t="t" r="r" b="b"/>
              <a:pathLst>
                <a:path w="4472305" h="3390900">
                  <a:moveTo>
                    <a:pt x="4315320" y="3390790"/>
                  </a:moveTo>
                  <a:lnTo>
                    <a:pt x="4332064" y="3344421"/>
                  </a:lnTo>
                  <a:lnTo>
                    <a:pt x="4346802" y="3300952"/>
                  </a:lnTo>
                  <a:lnTo>
                    <a:pt x="4360765" y="3257131"/>
                  </a:lnTo>
                  <a:lnTo>
                    <a:pt x="4373944" y="3212966"/>
                  </a:lnTo>
                  <a:lnTo>
                    <a:pt x="4386333" y="3168466"/>
                  </a:lnTo>
                  <a:lnTo>
                    <a:pt x="4397921" y="3123639"/>
                  </a:lnTo>
                  <a:lnTo>
                    <a:pt x="4408703" y="3078492"/>
                  </a:lnTo>
                  <a:lnTo>
                    <a:pt x="4418668" y="3033034"/>
                  </a:lnTo>
                  <a:lnTo>
                    <a:pt x="4427810" y="2987274"/>
                  </a:lnTo>
                  <a:lnTo>
                    <a:pt x="4436119" y="2941219"/>
                  </a:lnTo>
                  <a:lnTo>
                    <a:pt x="4443589" y="2894877"/>
                  </a:lnTo>
                  <a:lnTo>
                    <a:pt x="4450210" y="2848257"/>
                  </a:lnTo>
                  <a:lnTo>
                    <a:pt x="4455975" y="2801366"/>
                  </a:lnTo>
                  <a:lnTo>
                    <a:pt x="4460875" y="2754214"/>
                  </a:lnTo>
                  <a:lnTo>
                    <a:pt x="4464903" y="2706807"/>
                  </a:lnTo>
                  <a:lnTo>
                    <a:pt x="4468049" y="2659154"/>
                  </a:lnTo>
                  <a:lnTo>
                    <a:pt x="4470307" y="2611264"/>
                  </a:lnTo>
                  <a:lnTo>
                    <a:pt x="4471668" y="2563144"/>
                  </a:lnTo>
                  <a:lnTo>
                    <a:pt x="4472123" y="2514803"/>
                  </a:lnTo>
                  <a:lnTo>
                    <a:pt x="4471668" y="2466461"/>
                  </a:lnTo>
                  <a:lnTo>
                    <a:pt x="4470307" y="2418341"/>
                  </a:lnTo>
                  <a:lnTo>
                    <a:pt x="4468049" y="2370451"/>
                  </a:lnTo>
                  <a:lnTo>
                    <a:pt x="4464903" y="2322798"/>
                  </a:lnTo>
                  <a:lnTo>
                    <a:pt x="4460875" y="2275392"/>
                  </a:lnTo>
                  <a:lnTo>
                    <a:pt x="4455975" y="2228239"/>
                  </a:lnTo>
                  <a:lnTo>
                    <a:pt x="4450210" y="2181348"/>
                  </a:lnTo>
                  <a:lnTo>
                    <a:pt x="4443589" y="2134728"/>
                  </a:lnTo>
                  <a:lnTo>
                    <a:pt x="4436119" y="2088386"/>
                  </a:lnTo>
                  <a:lnTo>
                    <a:pt x="4427810" y="2042331"/>
                  </a:lnTo>
                  <a:lnTo>
                    <a:pt x="4418668" y="1996571"/>
                  </a:lnTo>
                  <a:lnTo>
                    <a:pt x="4408703" y="1951113"/>
                  </a:lnTo>
                  <a:lnTo>
                    <a:pt x="4397921" y="1905967"/>
                  </a:lnTo>
                  <a:lnTo>
                    <a:pt x="4386333" y="1861139"/>
                  </a:lnTo>
                  <a:lnTo>
                    <a:pt x="4373944" y="1816639"/>
                  </a:lnTo>
                  <a:lnTo>
                    <a:pt x="4360765" y="1772475"/>
                  </a:lnTo>
                  <a:lnTo>
                    <a:pt x="4346802" y="1728654"/>
                  </a:lnTo>
                  <a:lnTo>
                    <a:pt x="4332064" y="1685184"/>
                  </a:lnTo>
                  <a:lnTo>
                    <a:pt x="4316560" y="1642075"/>
                  </a:lnTo>
                  <a:lnTo>
                    <a:pt x="4300297" y="1599333"/>
                  </a:lnTo>
                  <a:lnTo>
                    <a:pt x="4283283" y="1556968"/>
                  </a:lnTo>
                  <a:lnTo>
                    <a:pt x="4265526" y="1514987"/>
                  </a:lnTo>
                  <a:lnTo>
                    <a:pt x="4247036" y="1473398"/>
                  </a:lnTo>
                  <a:lnTo>
                    <a:pt x="4227819" y="1432210"/>
                  </a:lnTo>
                  <a:lnTo>
                    <a:pt x="4207884" y="1391431"/>
                  </a:lnTo>
                  <a:lnTo>
                    <a:pt x="4187239" y="1351068"/>
                  </a:lnTo>
                  <a:lnTo>
                    <a:pt x="4165893" y="1311131"/>
                  </a:lnTo>
                  <a:lnTo>
                    <a:pt x="4143853" y="1271626"/>
                  </a:lnTo>
                  <a:lnTo>
                    <a:pt x="4121127" y="1232563"/>
                  </a:lnTo>
                  <a:lnTo>
                    <a:pt x="4097724" y="1193949"/>
                  </a:lnTo>
                  <a:lnTo>
                    <a:pt x="4073652" y="1155793"/>
                  </a:lnTo>
                  <a:lnTo>
                    <a:pt x="4048919" y="1118102"/>
                  </a:lnTo>
                  <a:lnTo>
                    <a:pt x="4023533" y="1080886"/>
                  </a:lnTo>
                  <a:lnTo>
                    <a:pt x="3997502" y="1044151"/>
                  </a:lnTo>
                  <a:lnTo>
                    <a:pt x="3970835" y="1007906"/>
                  </a:lnTo>
                  <a:lnTo>
                    <a:pt x="3943539" y="972160"/>
                  </a:lnTo>
                  <a:lnTo>
                    <a:pt x="3915622" y="936920"/>
                  </a:lnTo>
                  <a:lnTo>
                    <a:pt x="3887094" y="902194"/>
                  </a:lnTo>
                  <a:lnTo>
                    <a:pt x="3857961" y="867991"/>
                  </a:lnTo>
                  <a:lnTo>
                    <a:pt x="3828233" y="834319"/>
                  </a:lnTo>
                  <a:lnTo>
                    <a:pt x="3797916" y="801186"/>
                  </a:lnTo>
                  <a:lnTo>
                    <a:pt x="3767021" y="768600"/>
                  </a:lnTo>
                  <a:lnTo>
                    <a:pt x="3735553" y="736569"/>
                  </a:lnTo>
                  <a:lnTo>
                    <a:pt x="3703522" y="705102"/>
                  </a:lnTo>
                  <a:lnTo>
                    <a:pt x="3670936" y="674206"/>
                  </a:lnTo>
                  <a:lnTo>
                    <a:pt x="3637803" y="643890"/>
                  </a:lnTo>
                  <a:lnTo>
                    <a:pt x="3604131" y="614161"/>
                  </a:lnTo>
                  <a:lnTo>
                    <a:pt x="3569928" y="585029"/>
                  </a:lnTo>
                  <a:lnTo>
                    <a:pt x="3535203" y="556500"/>
                  </a:lnTo>
                  <a:lnTo>
                    <a:pt x="3499963" y="528584"/>
                  </a:lnTo>
                  <a:lnTo>
                    <a:pt x="3464216" y="501288"/>
                  </a:lnTo>
                  <a:lnTo>
                    <a:pt x="3427972" y="474620"/>
                  </a:lnTo>
                  <a:lnTo>
                    <a:pt x="3391237" y="448590"/>
                  </a:lnTo>
                  <a:lnTo>
                    <a:pt x="3354020" y="423203"/>
                  </a:lnTo>
                  <a:lnTo>
                    <a:pt x="3316329" y="398470"/>
                  </a:lnTo>
                  <a:lnTo>
                    <a:pt x="3278173" y="374398"/>
                  </a:lnTo>
                  <a:lnTo>
                    <a:pt x="3239559" y="350995"/>
                  </a:lnTo>
                  <a:lnTo>
                    <a:pt x="3200496" y="328270"/>
                  </a:lnTo>
                  <a:lnTo>
                    <a:pt x="3160992" y="306230"/>
                  </a:lnTo>
                  <a:lnTo>
                    <a:pt x="3121054" y="284883"/>
                  </a:lnTo>
                  <a:lnTo>
                    <a:pt x="3080692" y="264238"/>
                  </a:lnTo>
                  <a:lnTo>
                    <a:pt x="3039912" y="244304"/>
                  </a:lnTo>
                  <a:lnTo>
                    <a:pt x="2998724" y="225087"/>
                  </a:lnTo>
                  <a:lnTo>
                    <a:pt x="2957135" y="206596"/>
                  </a:lnTo>
                  <a:lnTo>
                    <a:pt x="2915154" y="188840"/>
                  </a:lnTo>
                  <a:lnTo>
                    <a:pt x="2872789" y="171826"/>
                  </a:lnTo>
                  <a:lnTo>
                    <a:pt x="2830048" y="155563"/>
                  </a:lnTo>
                  <a:lnTo>
                    <a:pt x="2786938" y="140058"/>
                  </a:lnTo>
                  <a:lnTo>
                    <a:pt x="2743469" y="125320"/>
                  </a:lnTo>
                  <a:lnTo>
                    <a:pt x="2699648" y="111358"/>
                  </a:lnTo>
                  <a:lnTo>
                    <a:pt x="2655483" y="98178"/>
                  </a:lnTo>
                  <a:lnTo>
                    <a:pt x="2610983" y="85790"/>
                  </a:lnTo>
                  <a:lnTo>
                    <a:pt x="2566156" y="74201"/>
                  </a:lnTo>
                  <a:lnTo>
                    <a:pt x="2521009" y="63420"/>
                  </a:lnTo>
                  <a:lnTo>
                    <a:pt x="2475552" y="53454"/>
                  </a:lnTo>
                  <a:lnTo>
                    <a:pt x="2429791" y="44313"/>
                  </a:lnTo>
                  <a:lnTo>
                    <a:pt x="2383736" y="36003"/>
                  </a:lnTo>
                  <a:lnTo>
                    <a:pt x="2337394" y="28534"/>
                  </a:lnTo>
                  <a:lnTo>
                    <a:pt x="2290774" y="21912"/>
                  </a:lnTo>
                  <a:lnTo>
                    <a:pt x="2243884" y="16148"/>
                  </a:lnTo>
                  <a:lnTo>
                    <a:pt x="2196731" y="11247"/>
                  </a:lnTo>
                  <a:lnTo>
                    <a:pt x="2149324" y="7220"/>
                  </a:lnTo>
                  <a:lnTo>
                    <a:pt x="2101672" y="4073"/>
                  </a:lnTo>
                  <a:lnTo>
                    <a:pt x="2053781" y="1815"/>
                  </a:lnTo>
                  <a:lnTo>
                    <a:pt x="2005661" y="455"/>
                  </a:lnTo>
                  <a:lnTo>
                    <a:pt x="1957320" y="0"/>
                  </a:lnTo>
                  <a:lnTo>
                    <a:pt x="1908978" y="455"/>
                  </a:lnTo>
                  <a:lnTo>
                    <a:pt x="1860858" y="1815"/>
                  </a:lnTo>
                  <a:lnTo>
                    <a:pt x="1812968" y="4073"/>
                  </a:lnTo>
                  <a:lnTo>
                    <a:pt x="1765315" y="7220"/>
                  </a:lnTo>
                  <a:lnTo>
                    <a:pt x="1717909" y="11247"/>
                  </a:lnTo>
                  <a:lnTo>
                    <a:pt x="1670756" y="16148"/>
                  </a:lnTo>
                  <a:lnTo>
                    <a:pt x="1623865" y="21912"/>
                  </a:lnTo>
                  <a:lnTo>
                    <a:pt x="1577245" y="28534"/>
                  </a:lnTo>
                  <a:lnTo>
                    <a:pt x="1530904" y="36003"/>
                  </a:lnTo>
                  <a:lnTo>
                    <a:pt x="1484848" y="44313"/>
                  </a:lnTo>
                  <a:lnTo>
                    <a:pt x="1439088" y="53454"/>
                  </a:lnTo>
                  <a:lnTo>
                    <a:pt x="1393630" y="63420"/>
                  </a:lnTo>
                  <a:lnTo>
                    <a:pt x="1348484" y="74201"/>
                  </a:lnTo>
                  <a:lnTo>
                    <a:pt x="1303657" y="85790"/>
                  </a:lnTo>
                  <a:lnTo>
                    <a:pt x="1259156" y="98178"/>
                  </a:lnTo>
                  <a:lnTo>
                    <a:pt x="1214992" y="111358"/>
                  </a:lnTo>
                  <a:lnTo>
                    <a:pt x="1171171" y="125320"/>
                  </a:lnTo>
                  <a:lnTo>
                    <a:pt x="1127701" y="140058"/>
                  </a:lnTo>
                  <a:lnTo>
                    <a:pt x="1084592" y="155563"/>
                  </a:lnTo>
                  <a:lnTo>
                    <a:pt x="1041850" y="171826"/>
                  </a:lnTo>
                  <a:lnTo>
                    <a:pt x="999485" y="188840"/>
                  </a:lnTo>
                  <a:lnTo>
                    <a:pt x="957504" y="206596"/>
                  </a:lnTo>
                  <a:lnTo>
                    <a:pt x="915915" y="225087"/>
                  </a:lnTo>
                  <a:lnTo>
                    <a:pt x="874727" y="244304"/>
                  </a:lnTo>
                  <a:lnTo>
                    <a:pt x="833948" y="264238"/>
                  </a:lnTo>
                  <a:lnTo>
                    <a:pt x="793585" y="284883"/>
                  </a:lnTo>
                  <a:lnTo>
                    <a:pt x="753648" y="306230"/>
                  </a:lnTo>
                  <a:lnTo>
                    <a:pt x="714143" y="328270"/>
                  </a:lnTo>
                  <a:lnTo>
                    <a:pt x="675080" y="350995"/>
                  </a:lnTo>
                  <a:lnTo>
                    <a:pt x="636466" y="374398"/>
                  </a:lnTo>
                  <a:lnTo>
                    <a:pt x="598310" y="398470"/>
                  </a:lnTo>
                  <a:lnTo>
                    <a:pt x="560620" y="423203"/>
                  </a:lnTo>
                  <a:lnTo>
                    <a:pt x="523403" y="448590"/>
                  </a:lnTo>
                  <a:lnTo>
                    <a:pt x="486668" y="474620"/>
                  </a:lnTo>
                  <a:lnTo>
                    <a:pt x="450423" y="501288"/>
                  </a:lnTo>
                  <a:lnTo>
                    <a:pt x="414677" y="528584"/>
                  </a:lnTo>
                  <a:lnTo>
                    <a:pt x="379437" y="556500"/>
                  </a:lnTo>
                  <a:lnTo>
                    <a:pt x="344711" y="585029"/>
                  </a:lnTo>
                  <a:lnTo>
                    <a:pt x="310508" y="614161"/>
                  </a:lnTo>
                  <a:lnTo>
                    <a:pt x="276836" y="643890"/>
                  </a:lnTo>
                  <a:lnTo>
                    <a:pt x="243703" y="674206"/>
                  </a:lnTo>
                  <a:lnTo>
                    <a:pt x="211117" y="705102"/>
                  </a:lnTo>
                  <a:lnTo>
                    <a:pt x="179086" y="736569"/>
                  </a:lnTo>
                  <a:lnTo>
                    <a:pt x="147619" y="768600"/>
                  </a:lnTo>
                  <a:lnTo>
                    <a:pt x="116723" y="801186"/>
                  </a:lnTo>
                  <a:lnTo>
                    <a:pt x="86407" y="834319"/>
                  </a:lnTo>
                  <a:lnTo>
                    <a:pt x="56678" y="867991"/>
                  </a:lnTo>
                  <a:lnTo>
                    <a:pt x="27546" y="902194"/>
                  </a:lnTo>
                  <a:lnTo>
                    <a:pt x="0" y="935724"/>
                  </a:lnTo>
                </a:path>
              </a:pathLst>
            </a:custGeom>
            <a:ln w="274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975603" y="4016632"/>
              <a:ext cx="603250" cy="603250"/>
            </a:xfrm>
            <a:custGeom>
              <a:avLst/>
              <a:gdLst/>
              <a:ahLst/>
              <a:cxnLst/>
              <a:rect l="l" t="t" r="r" b="b"/>
              <a:pathLst>
                <a:path w="603250" h="603250">
                  <a:moveTo>
                    <a:pt x="301358" y="0"/>
                  </a:moveTo>
                  <a:lnTo>
                    <a:pt x="0" y="301358"/>
                  </a:lnTo>
                  <a:lnTo>
                    <a:pt x="301358" y="602716"/>
                  </a:lnTo>
                  <a:lnTo>
                    <a:pt x="602716" y="301358"/>
                  </a:lnTo>
                  <a:lnTo>
                    <a:pt x="301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511779" y="4931968"/>
              <a:ext cx="1038860" cy="1038860"/>
            </a:xfrm>
            <a:custGeom>
              <a:avLst/>
              <a:gdLst/>
              <a:ahLst/>
              <a:cxnLst/>
              <a:rect l="l" t="t" r="r" b="b"/>
              <a:pathLst>
                <a:path w="1038859" h="1038860">
                  <a:moveTo>
                    <a:pt x="519201" y="0"/>
                  </a:moveTo>
                  <a:lnTo>
                    <a:pt x="0" y="519201"/>
                  </a:lnTo>
                  <a:lnTo>
                    <a:pt x="519201" y="1038402"/>
                  </a:lnTo>
                  <a:lnTo>
                    <a:pt x="1038402" y="519201"/>
                  </a:lnTo>
                  <a:lnTo>
                    <a:pt x="519201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511779" y="4931968"/>
              <a:ext cx="1038860" cy="1038860"/>
            </a:xfrm>
            <a:custGeom>
              <a:avLst/>
              <a:gdLst/>
              <a:ahLst/>
              <a:cxnLst/>
              <a:rect l="l" t="t" r="r" b="b"/>
              <a:pathLst>
                <a:path w="1038859" h="1038860">
                  <a:moveTo>
                    <a:pt x="0" y="519201"/>
                  </a:moveTo>
                  <a:lnTo>
                    <a:pt x="519201" y="1038402"/>
                  </a:lnTo>
                  <a:lnTo>
                    <a:pt x="1038402" y="519201"/>
                  </a:lnTo>
                  <a:lnTo>
                    <a:pt x="519201" y="0"/>
                  </a:lnTo>
                  <a:lnTo>
                    <a:pt x="0" y="51920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60445" y="648906"/>
              <a:ext cx="2810040" cy="2810040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3060434" y="648903"/>
              <a:ext cx="2810510" cy="2810510"/>
            </a:xfrm>
            <a:custGeom>
              <a:avLst/>
              <a:gdLst/>
              <a:ahLst/>
              <a:cxnLst/>
              <a:rect l="l" t="t" r="r" b="b"/>
              <a:pathLst>
                <a:path w="2810510" h="2810510">
                  <a:moveTo>
                    <a:pt x="1405026" y="2810040"/>
                  </a:moveTo>
                  <a:lnTo>
                    <a:pt x="1453328" y="2809225"/>
                  </a:lnTo>
                  <a:lnTo>
                    <a:pt x="1501222" y="2806798"/>
                  </a:lnTo>
                  <a:lnTo>
                    <a:pt x="1548681" y="2802786"/>
                  </a:lnTo>
                  <a:lnTo>
                    <a:pt x="1595679" y="2797214"/>
                  </a:lnTo>
                  <a:lnTo>
                    <a:pt x="1642189" y="2790108"/>
                  </a:lnTo>
                  <a:lnTo>
                    <a:pt x="1688186" y="2781495"/>
                  </a:lnTo>
                  <a:lnTo>
                    <a:pt x="1733644" y="2771401"/>
                  </a:lnTo>
                  <a:lnTo>
                    <a:pt x="1778536" y="2759851"/>
                  </a:lnTo>
                  <a:lnTo>
                    <a:pt x="1822836" y="2746873"/>
                  </a:lnTo>
                  <a:lnTo>
                    <a:pt x="1866518" y="2732492"/>
                  </a:lnTo>
                  <a:lnTo>
                    <a:pt x="1909556" y="2716735"/>
                  </a:lnTo>
                  <a:lnTo>
                    <a:pt x="1951924" y="2699627"/>
                  </a:lnTo>
                  <a:lnTo>
                    <a:pt x="1993595" y="2681195"/>
                  </a:lnTo>
                  <a:lnTo>
                    <a:pt x="2034543" y="2661464"/>
                  </a:lnTo>
                  <a:lnTo>
                    <a:pt x="2074743" y="2640462"/>
                  </a:lnTo>
                  <a:lnTo>
                    <a:pt x="2114168" y="2618214"/>
                  </a:lnTo>
                  <a:lnTo>
                    <a:pt x="2152791" y="2594746"/>
                  </a:lnTo>
                  <a:lnTo>
                    <a:pt x="2190587" y="2570085"/>
                  </a:lnTo>
                  <a:lnTo>
                    <a:pt x="2227530" y="2544257"/>
                  </a:lnTo>
                  <a:lnTo>
                    <a:pt x="2263594" y="2517287"/>
                  </a:lnTo>
                  <a:lnTo>
                    <a:pt x="2298751" y="2489202"/>
                  </a:lnTo>
                  <a:lnTo>
                    <a:pt x="2332977" y="2460029"/>
                  </a:lnTo>
                  <a:lnTo>
                    <a:pt x="2366244" y="2429793"/>
                  </a:lnTo>
                  <a:lnTo>
                    <a:pt x="2398528" y="2398520"/>
                  </a:lnTo>
                  <a:lnTo>
                    <a:pt x="2429801" y="2366237"/>
                  </a:lnTo>
                  <a:lnTo>
                    <a:pt x="2460037" y="2332969"/>
                  </a:lnTo>
                  <a:lnTo>
                    <a:pt x="2489211" y="2298744"/>
                  </a:lnTo>
                  <a:lnTo>
                    <a:pt x="2517296" y="2263586"/>
                  </a:lnTo>
                  <a:lnTo>
                    <a:pt x="2544266" y="2227523"/>
                  </a:lnTo>
                  <a:lnTo>
                    <a:pt x="2570095" y="2190580"/>
                  </a:lnTo>
                  <a:lnTo>
                    <a:pt x="2594756" y="2152784"/>
                  </a:lnTo>
                  <a:lnTo>
                    <a:pt x="2618224" y="2114161"/>
                  </a:lnTo>
                  <a:lnTo>
                    <a:pt x="2640472" y="2074736"/>
                  </a:lnTo>
                  <a:lnTo>
                    <a:pt x="2661475" y="2034536"/>
                  </a:lnTo>
                  <a:lnTo>
                    <a:pt x="2681205" y="1993588"/>
                  </a:lnTo>
                  <a:lnTo>
                    <a:pt x="2699638" y="1951916"/>
                  </a:lnTo>
                  <a:lnTo>
                    <a:pt x="2716746" y="1909549"/>
                  </a:lnTo>
                  <a:lnTo>
                    <a:pt x="2732504" y="1866510"/>
                  </a:lnTo>
                  <a:lnTo>
                    <a:pt x="2746885" y="1822828"/>
                  </a:lnTo>
                  <a:lnTo>
                    <a:pt x="2759863" y="1778528"/>
                  </a:lnTo>
                  <a:lnTo>
                    <a:pt x="2771413" y="1733635"/>
                  </a:lnTo>
                  <a:lnTo>
                    <a:pt x="2781507" y="1688177"/>
                  </a:lnTo>
                  <a:lnTo>
                    <a:pt x="2790120" y="1642180"/>
                  </a:lnTo>
                  <a:lnTo>
                    <a:pt x="2797226" y="1595669"/>
                  </a:lnTo>
                  <a:lnTo>
                    <a:pt x="2802798" y="1548670"/>
                  </a:lnTo>
                  <a:lnTo>
                    <a:pt x="2806811" y="1501211"/>
                  </a:lnTo>
                  <a:lnTo>
                    <a:pt x="2809238" y="1453316"/>
                  </a:lnTo>
                  <a:lnTo>
                    <a:pt x="2810052" y="1405013"/>
                  </a:lnTo>
                  <a:lnTo>
                    <a:pt x="2809238" y="1356711"/>
                  </a:lnTo>
                  <a:lnTo>
                    <a:pt x="2806811" y="1308817"/>
                  </a:lnTo>
                  <a:lnTo>
                    <a:pt x="2802798" y="1261358"/>
                  </a:lnTo>
                  <a:lnTo>
                    <a:pt x="2797226" y="1214361"/>
                  </a:lnTo>
                  <a:lnTo>
                    <a:pt x="2790120" y="1167850"/>
                  </a:lnTo>
                  <a:lnTo>
                    <a:pt x="2781507" y="1121853"/>
                  </a:lnTo>
                  <a:lnTo>
                    <a:pt x="2771413" y="1076396"/>
                  </a:lnTo>
                  <a:lnTo>
                    <a:pt x="2759863" y="1031504"/>
                  </a:lnTo>
                  <a:lnTo>
                    <a:pt x="2746885" y="987204"/>
                  </a:lnTo>
                  <a:lnTo>
                    <a:pt x="2732504" y="943522"/>
                  </a:lnTo>
                  <a:lnTo>
                    <a:pt x="2716746" y="900485"/>
                  </a:lnTo>
                  <a:lnTo>
                    <a:pt x="2699638" y="858117"/>
                  </a:lnTo>
                  <a:lnTo>
                    <a:pt x="2681205" y="816447"/>
                  </a:lnTo>
                  <a:lnTo>
                    <a:pt x="2661475" y="775499"/>
                  </a:lnTo>
                  <a:lnTo>
                    <a:pt x="2640472" y="735299"/>
                  </a:lnTo>
                  <a:lnTo>
                    <a:pt x="2618224" y="695875"/>
                  </a:lnTo>
                  <a:lnTo>
                    <a:pt x="2594756" y="657252"/>
                  </a:lnTo>
                  <a:lnTo>
                    <a:pt x="2570095" y="619456"/>
                  </a:lnTo>
                  <a:lnTo>
                    <a:pt x="2544266" y="582513"/>
                  </a:lnTo>
                  <a:lnTo>
                    <a:pt x="2517296" y="546450"/>
                  </a:lnTo>
                  <a:lnTo>
                    <a:pt x="2489211" y="511293"/>
                  </a:lnTo>
                  <a:lnTo>
                    <a:pt x="2460037" y="477068"/>
                  </a:lnTo>
                  <a:lnTo>
                    <a:pt x="2429801" y="443801"/>
                  </a:lnTo>
                  <a:lnTo>
                    <a:pt x="2398528" y="411518"/>
                  </a:lnTo>
                  <a:lnTo>
                    <a:pt x="2366244" y="380245"/>
                  </a:lnTo>
                  <a:lnTo>
                    <a:pt x="2332977" y="350009"/>
                  </a:lnTo>
                  <a:lnTo>
                    <a:pt x="2298751" y="320836"/>
                  </a:lnTo>
                  <a:lnTo>
                    <a:pt x="2263594" y="292751"/>
                  </a:lnTo>
                  <a:lnTo>
                    <a:pt x="2227530" y="265782"/>
                  </a:lnTo>
                  <a:lnTo>
                    <a:pt x="2190587" y="239953"/>
                  </a:lnTo>
                  <a:lnTo>
                    <a:pt x="2152791" y="215292"/>
                  </a:lnTo>
                  <a:lnTo>
                    <a:pt x="2114168" y="191825"/>
                  </a:lnTo>
                  <a:lnTo>
                    <a:pt x="2074743" y="169577"/>
                  </a:lnTo>
                  <a:lnTo>
                    <a:pt x="2034543" y="148574"/>
                  </a:lnTo>
                  <a:lnTo>
                    <a:pt x="1993595" y="128844"/>
                  </a:lnTo>
                  <a:lnTo>
                    <a:pt x="1951924" y="110412"/>
                  </a:lnTo>
                  <a:lnTo>
                    <a:pt x="1909556" y="93304"/>
                  </a:lnTo>
                  <a:lnTo>
                    <a:pt x="1866518" y="77547"/>
                  </a:lnTo>
                  <a:lnTo>
                    <a:pt x="1822836" y="63166"/>
                  </a:lnTo>
                  <a:lnTo>
                    <a:pt x="1778536" y="50188"/>
                  </a:lnTo>
                  <a:lnTo>
                    <a:pt x="1733644" y="38639"/>
                  </a:lnTo>
                  <a:lnTo>
                    <a:pt x="1688186" y="28544"/>
                  </a:lnTo>
                  <a:lnTo>
                    <a:pt x="1642189" y="19931"/>
                  </a:lnTo>
                  <a:lnTo>
                    <a:pt x="1595679" y="12826"/>
                  </a:lnTo>
                  <a:lnTo>
                    <a:pt x="1548681" y="7253"/>
                  </a:lnTo>
                  <a:lnTo>
                    <a:pt x="1501222" y="3241"/>
                  </a:lnTo>
                  <a:lnTo>
                    <a:pt x="1453328" y="814"/>
                  </a:lnTo>
                  <a:lnTo>
                    <a:pt x="1405026" y="0"/>
                  </a:lnTo>
                  <a:lnTo>
                    <a:pt x="1356723" y="814"/>
                  </a:lnTo>
                  <a:lnTo>
                    <a:pt x="1308830" y="3241"/>
                  </a:lnTo>
                  <a:lnTo>
                    <a:pt x="1261371" y="7253"/>
                  </a:lnTo>
                  <a:lnTo>
                    <a:pt x="1214373" y="12826"/>
                  </a:lnTo>
                  <a:lnTo>
                    <a:pt x="1167863" y="19931"/>
                  </a:lnTo>
                  <a:lnTo>
                    <a:pt x="1121865" y="28544"/>
                  </a:lnTo>
                  <a:lnTo>
                    <a:pt x="1076408" y="38639"/>
                  </a:lnTo>
                  <a:lnTo>
                    <a:pt x="1031516" y="50188"/>
                  </a:lnTo>
                  <a:lnTo>
                    <a:pt x="987216" y="63166"/>
                  </a:lnTo>
                  <a:lnTo>
                    <a:pt x="943534" y="77547"/>
                  </a:lnTo>
                  <a:lnTo>
                    <a:pt x="900496" y="93304"/>
                  </a:lnTo>
                  <a:lnTo>
                    <a:pt x="858128" y="110412"/>
                  </a:lnTo>
                  <a:lnTo>
                    <a:pt x="816457" y="128844"/>
                  </a:lnTo>
                  <a:lnTo>
                    <a:pt x="775509" y="148574"/>
                  </a:lnTo>
                  <a:lnTo>
                    <a:pt x="735309" y="169577"/>
                  </a:lnTo>
                  <a:lnTo>
                    <a:pt x="695884" y="191825"/>
                  </a:lnTo>
                  <a:lnTo>
                    <a:pt x="657261" y="215292"/>
                  </a:lnTo>
                  <a:lnTo>
                    <a:pt x="619464" y="239953"/>
                  </a:lnTo>
                  <a:lnTo>
                    <a:pt x="582521" y="265782"/>
                  </a:lnTo>
                  <a:lnTo>
                    <a:pt x="546458" y="292751"/>
                  </a:lnTo>
                  <a:lnTo>
                    <a:pt x="511301" y="320836"/>
                  </a:lnTo>
                  <a:lnTo>
                    <a:pt x="477075" y="350009"/>
                  </a:lnTo>
                  <a:lnTo>
                    <a:pt x="443807" y="380245"/>
                  </a:lnTo>
                  <a:lnTo>
                    <a:pt x="411524" y="411518"/>
                  </a:lnTo>
                  <a:lnTo>
                    <a:pt x="380251" y="443801"/>
                  </a:lnTo>
                  <a:lnTo>
                    <a:pt x="350014" y="477068"/>
                  </a:lnTo>
                  <a:lnTo>
                    <a:pt x="320841" y="511293"/>
                  </a:lnTo>
                  <a:lnTo>
                    <a:pt x="292756" y="546450"/>
                  </a:lnTo>
                  <a:lnTo>
                    <a:pt x="265786" y="582513"/>
                  </a:lnTo>
                  <a:lnTo>
                    <a:pt x="239957" y="619456"/>
                  </a:lnTo>
                  <a:lnTo>
                    <a:pt x="215296" y="657252"/>
                  </a:lnTo>
                  <a:lnTo>
                    <a:pt x="191828" y="695875"/>
                  </a:lnTo>
                  <a:lnTo>
                    <a:pt x="169580" y="735299"/>
                  </a:lnTo>
                  <a:lnTo>
                    <a:pt x="148577" y="775499"/>
                  </a:lnTo>
                  <a:lnTo>
                    <a:pt x="128847" y="816447"/>
                  </a:lnTo>
                  <a:lnTo>
                    <a:pt x="110414" y="858117"/>
                  </a:lnTo>
                  <a:lnTo>
                    <a:pt x="93306" y="900485"/>
                  </a:lnTo>
                  <a:lnTo>
                    <a:pt x="77548" y="943522"/>
                  </a:lnTo>
                  <a:lnTo>
                    <a:pt x="63167" y="987204"/>
                  </a:lnTo>
                  <a:lnTo>
                    <a:pt x="50189" y="1031504"/>
                  </a:lnTo>
                  <a:lnTo>
                    <a:pt x="38639" y="1076396"/>
                  </a:lnTo>
                  <a:lnTo>
                    <a:pt x="28545" y="1121853"/>
                  </a:lnTo>
                  <a:lnTo>
                    <a:pt x="19932" y="1167850"/>
                  </a:lnTo>
                  <a:lnTo>
                    <a:pt x="12826" y="1214361"/>
                  </a:lnTo>
                  <a:lnTo>
                    <a:pt x="7254" y="1261358"/>
                  </a:lnTo>
                  <a:lnTo>
                    <a:pt x="3241" y="1308817"/>
                  </a:lnTo>
                  <a:lnTo>
                    <a:pt x="814" y="1356711"/>
                  </a:lnTo>
                  <a:lnTo>
                    <a:pt x="0" y="1405013"/>
                  </a:lnTo>
                  <a:lnTo>
                    <a:pt x="814" y="1453316"/>
                  </a:lnTo>
                  <a:lnTo>
                    <a:pt x="3241" y="1501211"/>
                  </a:lnTo>
                  <a:lnTo>
                    <a:pt x="7254" y="1548670"/>
                  </a:lnTo>
                  <a:lnTo>
                    <a:pt x="12826" y="1595669"/>
                  </a:lnTo>
                  <a:lnTo>
                    <a:pt x="19932" y="1642180"/>
                  </a:lnTo>
                  <a:lnTo>
                    <a:pt x="28545" y="1688177"/>
                  </a:lnTo>
                  <a:lnTo>
                    <a:pt x="38639" y="1733635"/>
                  </a:lnTo>
                  <a:lnTo>
                    <a:pt x="50189" y="1778528"/>
                  </a:lnTo>
                  <a:lnTo>
                    <a:pt x="63167" y="1822828"/>
                  </a:lnTo>
                  <a:lnTo>
                    <a:pt x="77548" y="1866510"/>
                  </a:lnTo>
                  <a:lnTo>
                    <a:pt x="93306" y="1909549"/>
                  </a:lnTo>
                  <a:lnTo>
                    <a:pt x="110414" y="1951916"/>
                  </a:lnTo>
                  <a:lnTo>
                    <a:pt x="128847" y="1993588"/>
                  </a:lnTo>
                  <a:lnTo>
                    <a:pt x="148577" y="2034536"/>
                  </a:lnTo>
                  <a:lnTo>
                    <a:pt x="169580" y="2074736"/>
                  </a:lnTo>
                  <a:lnTo>
                    <a:pt x="191828" y="2114161"/>
                  </a:lnTo>
                  <a:lnTo>
                    <a:pt x="215296" y="2152784"/>
                  </a:lnTo>
                  <a:lnTo>
                    <a:pt x="239957" y="2190580"/>
                  </a:lnTo>
                  <a:lnTo>
                    <a:pt x="265786" y="2227523"/>
                  </a:lnTo>
                  <a:lnTo>
                    <a:pt x="292756" y="2263586"/>
                  </a:lnTo>
                  <a:lnTo>
                    <a:pt x="320841" y="2298744"/>
                  </a:lnTo>
                  <a:lnTo>
                    <a:pt x="350014" y="2332969"/>
                  </a:lnTo>
                  <a:lnTo>
                    <a:pt x="380251" y="2366237"/>
                  </a:lnTo>
                  <a:lnTo>
                    <a:pt x="411524" y="2398520"/>
                  </a:lnTo>
                  <a:lnTo>
                    <a:pt x="443807" y="2429793"/>
                  </a:lnTo>
                  <a:lnTo>
                    <a:pt x="477075" y="2460029"/>
                  </a:lnTo>
                  <a:lnTo>
                    <a:pt x="511301" y="2489202"/>
                  </a:lnTo>
                  <a:lnTo>
                    <a:pt x="546458" y="2517287"/>
                  </a:lnTo>
                  <a:lnTo>
                    <a:pt x="582521" y="2544257"/>
                  </a:lnTo>
                  <a:lnTo>
                    <a:pt x="619464" y="2570085"/>
                  </a:lnTo>
                  <a:lnTo>
                    <a:pt x="657261" y="2594746"/>
                  </a:lnTo>
                  <a:lnTo>
                    <a:pt x="695884" y="2618214"/>
                  </a:lnTo>
                  <a:lnTo>
                    <a:pt x="735309" y="2640462"/>
                  </a:lnTo>
                  <a:lnTo>
                    <a:pt x="775509" y="2661464"/>
                  </a:lnTo>
                  <a:lnTo>
                    <a:pt x="816457" y="2681195"/>
                  </a:lnTo>
                  <a:lnTo>
                    <a:pt x="858128" y="2699627"/>
                  </a:lnTo>
                  <a:lnTo>
                    <a:pt x="900496" y="2716735"/>
                  </a:lnTo>
                  <a:lnTo>
                    <a:pt x="943534" y="2732492"/>
                  </a:lnTo>
                  <a:lnTo>
                    <a:pt x="987216" y="2746873"/>
                  </a:lnTo>
                  <a:lnTo>
                    <a:pt x="1031516" y="2759851"/>
                  </a:lnTo>
                  <a:lnTo>
                    <a:pt x="1076408" y="2771401"/>
                  </a:lnTo>
                  <a:lnTo>
                    <a:pt x="1121865" y="2781495"/>
                  </a:lnTo>
                  <a:lnTo>
                    <a:pt x="1167863" y="2790108"/>
                  </a:lnTo>
                  <a:lnTo>
                    <a:pt x="1214373" y="2797214"/>
                  </a:lnTo>
                  <a:lnTo>
                    <a:pt x="1261371" y="2802786"/>
                  </a:lnTo>
                  <a:lnTo>
                    <a:pt x="1308830" y="2806798"/>
                  </a:lnTo>
                  <a:lnTo>
                    <a:pt x="1356723" y="2809225"/>
                  </a:lnTo>
                  <a:lnTo>
                    <a:pt x="1405026" y="2810040"/>
                  </a:lnTo>
                  <a:close/>
                </a:path>
              </a:pathLst>
            </a:custGeom>
            <a:ln w="2946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4700" y="6067425"/>
            <a:ext cx="2590800" cy="962555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610600" cy="88265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ИНТЕРНЕТ</a:t>
            </a:r>
          </a:p>
        </p:txBody>
      </p:sp>
      <p:sp>
        <p:nvSpPr>
          <p:cNvPr id="25" name="Текст 4"/>
          <p:cNvSpPr txBox="1">
            <a:spLocks/>
          </p:cNvSpPr>
          <p:nvPr/>
        </p:nvSpPr>
        <p:spPr>
          <a:xfrm>
            <a:off x="194956" y="416915"/>
            <a:ext cx="4290556" cy="639762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391145" indent="-391145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482" indent="-325955" algn="l" defTabSz="104305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818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346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873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1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3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72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26" name="Текст 5"/>
          <p:cNvSpPr txBox="1">
            <a:spLocks/>
          </p:cNvSpPr>
          <p:nvPr/>
        </p:nvSpPr>
        <p:spPr>
          <a:xfrm>
            <a:off x="5499100" y="495153"/>
            <a:ext cx="4292241" cy="639762"/>
          </a:xfrm>
          <a:prstGeom prst="rect">
            <a:avLst/>
          </a:prstGeom>
        </p:spPr>
        <p:txBody>
          <a:bodyPr>
            <a:noAutofit/>
          </a:bodyPr>
          <a:lstStyle>
            <a:lvl1pPr marL="391145" indent="-391145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482" indent="-325955" algn="l" defTabSz="104305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818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346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873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1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3" indent="-260764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7200" b="1" dirty="0">
                <a:solidFill>
                  <a:srgbClr val="C00000"/>
                </a:solidFill>
              </a:rPr>
              <a:t>-</a:t>
            </a:r>
          </a:p>
        </p:txBody>
      </p:sp>
      <p:sp>
        <p:nvSpPr>
          <p:cNvPr id="27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447357" y="1343025"/>
            <a:ext cx="5051743" cy="528131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600" b="1" dirty="0">
                <a:hlinkClick r:id="rId8" tooltip="Фишинг"/>
              </a:rPr>
              <a:t>Поиск разнообразной информации </a:t>
            </a:r>
            <a:r>
              <a:rPr lang="ru-RU" sz="2600" b="1" dirty="0"/>
              <a:t>(новостной, бытовой, профессиональной)</a:t>
            </a:r>
          </a:p>
          <a:p>
            <a:pPr>
              <a:spcBef>
                <a:spcPts val="0"/>
              </a:spcBef>
            </a:pPr>
            <a:r>
              <a:rPr lang="ru-RU" sz="2600" b="1" dirty="0">
                <a:hlinkClick r:id="rId8" tooltip="Фишинг"/>
              </a:rPr>
              <a:t>Коммуникативные возможности </a:t>
            </a:r>
            <a:r>
              <a:rPr lang="ru-RU" sz="2600" b="1" dirty="0"/>
              <a:t>(общение, обмен информацией)</a:t>
            </a:r>
            <a:endParaRPr lang="ru-RU" sz="2600" b="1" dirty="0">
              <a:hlinkClick r:id="rId8" tooltip="Фишинг"/>
            </a:endParaRPr>
          </a:p>
          <a:p>
            <a:pPr>
              <a:spcBef>
                <a:spcPts val="0"/>
              </a:spcBef>
            </a:pPr>
            <a:r>
              <a:rPr lang="ru-RU" sz="2600" b="1" dirty="0">
                <a:hlinkClick r:id="rId8" tooltip="Фишинг"/>
              </a:rPr>
              <a:t>Развлекательные</a:t>
            </a:r>
            <a:r>
              <a:rPr lang="ru-RU" sz="2600" b="1" dirty="0"/>
              <a:t> (игры, доступ к видео, музыке и т.д.)</a:t>
            </a:r>
          </a:p>
          <a:p>
            <a:pPr>
              <a:spcBef>
                <a:spcPts val="0"/>
              </a:spcBef>
            </a:pPr>
            <a:r>
              <a:rPr lang="ru-RU" sz="2600" b="1" dirty="0">
                <a:hlinkClick r:id="rId8" tooltip="Фишинг"/>
              </a:rPr>
              <a:t>Творческое развитие </a:t>
            </a:r>
            <a:r>
              <a:rPr lang="ru-RU" sz="2600" b="1" dirty="0"/>
              <a:t>(творческие интернет-мастерские) и др.</a:t>
            </a:r>
          </a:p>
        </p:txBody>
      </p:sp>
      <p:sp>
        <p:nvSpPr>
          <p:cNvPr id="28" name="Объект 6"/>
          <p:cNvSpPr>
            <a:spLocks noGrp="1"/>
          </p:cNvSpPr>
          <p:nvPr>
            <p:ph sz="quarter" idx="4294967295"/>
          </p:nvPr>
        </p:nvSpPr>
        <p:spPr>
          <a:xfrm>
            <a:off x="5514041" y="1239998"/>
            <a:ext cx="4933553" cy="535332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800" b="1" u="sng" dirty="0">
                <a:solidFill>
                  <a:srgbClr val="C00000"/>
                </a:solidFill>
              </a:rPr>
              <a:t>Мошенничество</a:t>
            </a:r>
            <a:r>
              <a:rPr lang="ru-RU" sz="2800" b="1" dirty="0"/>
              <a:t> (доступ к паролям, конфиденциальной информации и т.д.)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800" b="1" u="sng" dirty="0">
                <a:solidFill>
                  <a:srgbClr val="C00000"/>
                </a:solidFill>
              </a:rPr>
              <a:t>Интернет-зависимости </a:t>
            </a:r>
            <a:r>
              <a:rPr lang="ru-RU" sz="2800" b="1" dirty="0"/>
              <a:t>(</a:t>
            </a:r>
            <a:r>
              <a:rPr lang="ru-RU" sz="2800" b="1" dirty="0" err="1"/>
              <a:t>кибераддикция</a:t>
            </a:r>
            <a:r>
              <a:rPr lang="ru-RU" sz="2800" b="1" dirty="0"/>
              <a:t>, интернет-сёрфинг, пристрастие к виртуальному общению и к виртуальным знакомствам)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800" b="1" u="sng" dirty="0">
                <a:solidFill>
                  <a:srgbClr val="C00000"/>
                </a:solidFill>
              </a:rPr>
              <a:t>Вовлечение в деструктивные группы </a:t>
            </a:r>
            <a:r>
              <a:rPr lang="ru-RU" sz="2800" b="1" dirty="0"/>
              <a:t>(экстремистские, </a:t>
            </a:r>
            <a:r>
              <a:rPr lang="ru-RU" sz="2800" b="1" dirty="0" err="1"/>
              <a:t>сектантсткие</a:t>
            </a:r>
            <a:r>
              <a:rPr lang="ru-RU" sz="2800" b="1" dirty="0"/>
              <a:t>, </a:t>
            </a:r>
            <a:r>
              <a:rPr lang="ru-RU" sz="2800" b="1" dirty="0" err="1"/>
              <a:t>аутоагрессивные</a:t>
            </a:r>
            <a:r>
              <a:rPr lang="ru-RU" sz="2800" b="1" dirty="0"/>
              <a:t>)</a:t>
            </a:r>
            <a:r>
              <a:rPr lang="ru-RU" sz="2800" b="1" u="sng" dirty="0">
                <a:solidFill>
                  <a:srgbClr val="C00000"/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800" b="1" u="sng" dirty="0">
                <a:solidFill>
                  <a:srgbClr val="C00000"/>
                </a:solidFill>
              </a:rPr>
              <a:t>Негативные интернет-явления </a:t>
            </a:r>
            <a:r>
              <a:rPr lang="ru-RU" sz="2800" b="1" dirty="0"/>
              <a:t>(</a:t>
            </a:r>
            <a:r>
              <a:rPr lang="ru-RU" sz="2800" b="1" dirty="0" err="1"/>
              <a:t>кибербуллинг</a:t>
            </a:r>
            <a:r>
              <a:rPr lang="ru-RU" sz="2800" b="1" dirty="0"/>
              <a:t>, троллинг и др.)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28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2800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pic>
        <p:nvPicPr>
          <p:cNvPr id="25" name="Рисунок 24" descr="http://images.ru.prom.st/72198960_w640_h640_danger_znak_opasnost.jpe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801755" cy="80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Заголовок 1"/>
          <p:cNvSpPr>
            <a:spLocks noGrp="1"/>
          </p:cNvSpPr>
          <p:nvPr>
            <p:ph type="title"/>
          </p:nvPr>
        </p:nvSpPr>
        <p:spPr>
          <a:xfrm>
            <a:off x="427852" y="-3502"/>
            <a:ext cx="8407602" cy="8382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</a:rPr>
              <a:t>Негативные интернет-явления</a:t>
            </a:r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1874554" y="919437"/>
            <a:ext cx="2000264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all" spc="0" normalizeH="0" baseline="0" noProof="0" dirty="0" err="1">
                <a:ln>
                  <a:solidFill>
                    <a:srgbClr val="C00000"/>
                  </a:solidFill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БУлЛИНГ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6233845" y="1000108"/>
            <a:ext cx="2000264" cy="838200"/>
          </a:xfrm>
          <a:prstGeom prst="rect">
            <a:avLst/>
          </a:prstGeom>
        </p:spPr>
        <p:txBody>
          <a:bodyPr vert="horz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cap="all" dirty="0" err="1">
                <a:ln>
                  <a:solidFill>
                    <a:srgbClr val="C00000"/>
                  </a:solidFill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троллинг</a:t>
            </a:r>
            <a:endParaRPr lang="ru-RU" sz="3600" cap="all" dirty="0">
              <a:ln>
                <a:solidFill>
                  <a:srgbClr val="C00000"/>
                </a:solidFill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332378" y="1785904"/>
            <a:ext cx="1398903" cy="139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88099" y="1922839"/>
            <a:ext cx="1746010" cy="147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Прямоугольник 30"/>
          <p:cNvSpPr/>
          <p:nvPr/>
        </p:nvSpPr>
        <p:spPr>
          <a:xfrm>
            <a:off x="250272" y="3400961"/>
            <a:ext cx="52488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 (</a:t>
            </a:r>
            <a:r>
              <a:rPr lang="ru-RU" sz="2400" b="1" dirty="0" err="1">
                <a:solidFill>
                  <a:srgbClr val="002060"/>
                </a:solidFill>
              </a:rPr>
              <a:t>кибербуллинг</a:t>
            </a:r>
            <a:r>
              <a:rPr lang="ru-RU" sz="2400" b="1" dirty="0">
                <a:solidFill>
                  <a:srgbClr val="002060"/>
                </a:solidFill>
              </a:rPr>
              <a:t>) — преследование сообщениями, содержащими оскорбления, агрессию, запугивание; хулиганство; социальное бойкотирование с помощью различных интернет-сервисов.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6854" y="401002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- форма социальной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провокации или издевательства в сетевом общении)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000100" y="-142900"/>
            <a:ext cx="7786742" cy="838200"/>
          </a:xfrm>
        </p:spPr>
        <p:txBody>
          <a:bodyPr>
            <a:normAutofit fontScale="90000"/>
          </a:bodyPr>
          <a:lstStyle/>
          <a:p>
            <a:r>
              <a: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Опасности</a:t>
            </a:r>
            <a:r>
              <a:rPr lang="ru-RU" dirty="0">
                <a:ln>
                  <a:solidFill>
                    <a:srgbClr val="C00000"/>
                  </a:solidFill>
                </a:ln>
              </a:rPr>
              <a:t> интернета</a:t>
            </a:r>
            <a:endParaRPr lang="ru-RU" dirty="0"/>
          </a:p>
        </p:txBody>
      </p:sp>
      <p:sp>
        <p:nvSpPr>
          <p:cNvPr id="24" name="Горизонтальный свиток 23"/>
          <p:cNvSpPr/>
          <p:nvPr/>
        </p:nvSpPr>
        <p:spPr>
          <a:xfrm>
            <a:off x="983615" y="561682"/>
            <a:ext cx="7128445" cy="1799511"/>
          </a:xfrm>
          <a:prstGeom prst="horizontalScroll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Вовлечение в группы деструктивной направленности</a:t>
            </a:r>
          </a:p>
          <a:p>
            <a:pPr algn="ctr"/>
            <a:endParaRPr lang="ru-RU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98900" y="2534933"/>
            <a:ext cx="3357586" cy="458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Прямоугольник 25"/>
          <p:cNvSpPr/>
          <p:nvPr/>
        </p:nvSpPr>
        <p:spPr>
          <a:xfrm>
            <a:off x="671482" y="2534933"/>
            <a:ext cx="33798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</a:rPr>
              <a:t>Деструкция </a:t>
            </a:r>
          </a:p>
          <a:p>
            <a:pPr lvl="0" algn="ctr"/>
            <a:r>
              <a:rPr lang="ru-RU" sz="2800" b="1" dirty="0">
                <a:solidFill>
                  <a:srgbClr val="002060"/>
                </a:solidFill>
              </a:rPr>
              <a:t>(</a:t>
            </a:r>
            <a:r>
              <a:rPr lang="ru-RU" sz="2800" dirty="0">
                <a:solidFill>
                  <a:srgbClr val="002060"/>
                </a:solidFill>
              </a:rPr>
              <a:t>лат. </a:t>
            </a:r>
            <a:r>
              <a:rPr lang="ru-RU" sz="2800" dirty="0" err="1">
                <a:solidFill>
                  <a:srgbClr val="002060"/>
                </a:solidFill>
              </a:rPr>
              <a:t>destructio</a:t>
            </a:r>
            <a:r>
              <a:rPr lang="ru-RU" sz="2800" dirty="0">
                <a:solidFill>
                  <a:srgbClr val="002060"/>
                </a:solidFill>
              </a:rPr>
              <a:t> - </a:t>
            </a:r>
            <a:r>
              <a:rPr lang="ru-RU" sz="2800" b="1" dirty="0">
                <a:solidFill>
                  <a:srgbClr val="002060"/>
                </a:solidFill>
              </a:rPr>
              <a:t>разрушаю</a:t>
            </a:r>
            <a:r>
              <a:rPr lang="ru-RU" sz="2800" dirty="0">
                <a:solidFill>
                  <a:srgbClr val="002060"/>
                </a:solidFill>
              </a:rPr>
              <a:t>) - разрушение, нарушение нормальной структуры чего-либо, уничтожение</a:t>
            </a:r>
            <a:r>
              <a:rPr lang="ru-RU" sz="2600" dirty="0">
                <a:solidFill>
                  <a:srgbClr val="002060"/>
                </a:solidFill>
              </a:rPr>
              <a:t>. </a:t>
            </a:r>
            <a:endParaRPr lang="ru-RU" sz="2600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636187" y="3226097"/>
            <a:ext cx="26834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</a:rPr>
              <a:t>Разрушение личности человека через разрушение психики</a:t>
            </a:r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359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227412" y="273722"/>
            <a:ext cx="9613900" cy="838200"/>
          </a:xfrm>
        </p:spPr>
        <p:txBody>
          <a:bodyPr>
            <a:normAutofit fontScale="90000"/>
          </a:bodyPr>
          <a:lstStyle/>
          <a:p>
            <a:r>
              <a:rPr lang="ru-RU" dirty="0"/>
              <a:t>Группы </a:t>
            </a:r>
            <a:r>
              <a:rPr lang="ru-RU" dirty="0">
                <a:solidFill>
                  <a:srgbClr val="C00000"/>
                </a:solidFill>
              </a:rPr>
              <a:t>деструктивной</a:t>
            </a:r>
            <a:r>
              <a:rPr lang="ru-RU" dirty="0"/>
              <a:t> направленности:</a:t>
            </a: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36700" y="1585628"/>
            <a:ext cx="3324229" cy="2277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77842" y="1724025"/>
            <a:ext cx="2780755" cy="2332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26754" y="4619625"/>
            <a:ext cx="3600433" cy="20590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6184900" y="6815402"/>
            <a:ext cx="4281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«ГРУППЫ СМЕРТИ»</a:t>
            </a:r>
          </a:p>
        </p:txBody>
      </p:sp>
    </p:spTree>
    <p:extLst>
      <p:ext uri="{BB962C8B-B14F-4D97-AF65-F5344CB8AC3E}">
        <p14:creationId xmlns:p14="http://schemas.microsoft.com/office/powerpoint/2010/main" val="1168359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395535" y="3295651"/>
            <a:ext cx="4559403" cy="1079791"/>
          </a:xfrm>
        </p:spPr>
        <p:txBody>
          <a:bodyPr>
            <a:noAutofit/>
          </a:bodyPr>
          <a:lstStyle/>
          <a:p>
            <a:r>
              <a:rPr lang="ru-RU" sz="5400" b="1" dirty="0">
                <a:latin typeface="Monotype Corsiva" pitchFamily="66" charset="0"/>
              </a:rPr>
              <a:t>ПРИВЕТ  </a:t>
            </a:r>
            <a:r>
              <a:rPr lang="ru-RU" sz="5400" b="1" dirty="0">
                <a:latin typeface="Monotype Corsiva" pitchFamily="66" charset="0"/>
                <a:sym typeface="Wingdings" pitchFamily="2" charset="2"/>
              </a:rPr>
              <a:t></a:t>
            </a:r>
            <a:endParaRPr lang="ru-RU" sz="5400" b="1" dirty="0">
              <a:latin typeface="Monotype Corsiva" pitchFamily="66" charset="0"/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96997" y="3284984"/>
            <a:ext cx="4601413" cy="2706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55700" y="247751"/>
            <a:ext cx="6903132" cy="268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" descr="http://luckyidea.ru/wp-content/uploads/2016/04/kyV9vcRj-mi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828" y="4485633"/>
            <a:ext cx="1728812" cy="172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359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327242" y="116632"/>
            <a:ext cx="7906867" cy="779955"/>
          </a:xfrm>
        </p:spPr>
        <p:txBody>
          <a:bodyPr>
            <a:normAutofit/>
          </a:bodyPr>
          <a:lstStyle/>
          <a:p>
            <a:r>
              <a:rPr lang="ru-RU" sz="4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Как распознать опасную группу</a:t>
            </a:r>
          </a:p>
        </p:txBody>
      </p:sp>
      <p:sp>
        <p:nvSpPr>
          <p:cNvPr id="24" name="Объект 2"/>
          <p:cNvSpPr>
            <a:spLocks noGrp="1"/>
          </p:cNvSpPr>
          <p:nvPr>
            <p:ph idx="1"/>
          </p:nvPr>
        </p:nvSpPr>
        <p:spPr>
          <a:xfrm>
            <a:off x="850900" y="1112519"/>
            <a:ext cx="8686800" cy="5519862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Логотип: знаки богов и ножи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Засилье слов на букву «С»</a:t>
            </a:r>
          </a:p>
          <a:p>
            <a:pPr marL="0" indent="0">
              <a:buNone/>
            </a:pPr>
            <a:r>
              <a:rPr lang="ru-RU" sz="3600" b="1" i="1" dirty="0">
                <a:ln w="1905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itchFamily="18" charset="0"/>
              </a:rPr>
              <a:t>«Лучшие вещи в жизни с буквой «С»</a:t>
            </a:r>
          </a:p>
          <a:p>
            <a:pPr marL="0" indent="0">
              <a:buNone/>
            </a:pPr>
            <a:r>
              <a:rPr lang="ru-RU" sz="3600" b="1" i="1" dirty="0">
                <a:ln w="1905"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 Antiqua" pitchFamily="18" charset="0"/>
              </a:rPr>
              <a:t> — Семья суббота секс суицид»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Картинки и фото в сером, черном 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002060"/>
                </a:solidFill>
              </a:rPr>
              <a:t>и красном цвете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Фото рельс, уплывающего парохода, удаляющегося человека в приглушенных серых тонах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Психоделическая музыка</a:t>
            </a:r>
          </a:p>
          <a:p>
            <a:endParaRPr lang="ru-RU" sz="3600" b="1" dirty="0"/>
          </a:p>
          <a:p>
            <a:endParaRPr lang="ru-RU" sz="3600" dirty="0"/>
          </a:p>
          <a:p>
            <a:endParaRPr lang="ru-RU" sz="3600" b="1" dirty="0"/>
          </a:p>
          <a:p>
            <a:endParaRPr lang="ru-RU" sz="3600" b="1" dirty="0"/>
          </a:p>
          <a:p>
            <a:endParaRPr lang="ru-RU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798" y="1222701"/>
            <a:ext cx="998056" cy="1135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656" y="2659831"/>
            <a:ext cx="1999819" cy="1516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8"/>
          <a:stretch/>
        </p:blipFill>
        <p:spPr bwMode="auto">
          <a:xfrm>
            <a:off x="7048485" y="6065540"/>
            <a:ext cx="1452755" cy="1311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910" y="4619625"/>
            <a:ext cx="1445668" cy="1126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8359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sp>
        <p:nvSpPr>
          <p:cNvPr id="23" name="Объект 2"/>
          <p:cNvSpPr>
            <a:spLocks noGrp="1"/>
          </p:cNvSpPr>
          <p:nvPr>
            <p:ph idx="1"/>
          </p:nvPr>
        </p:nvSpPr>
        <p:spPr>
          <a:xfrm>
            <a:off x="609600" y="1343025"/>
            <a:ext cx="9584529" cy="3273088"/>
          </a:xfrm>
        </p:spPr>
        <p:txBody>
          <a:bodyPr>
            <a:normAutofit fontScale="92500" lnSpcReduction="10000"/>
          </a:bodyPr>
          <a:lstStyle/>
          <a:p>
            <a:r>
              <a:rPr lang="ru-RU" sz="3300" b="1" dirty="0">
                <a:solidFill>
                  <a:srgbClr val="C00000"/>
                </a:solidFill>
              </a:rPr>
              <a:t>Изобилие фраз о бессмысленности жизни</a:t>
            </a:r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Марина Цветаева: </a:t>
            </a:r>
            <a:r>
              <a:rPr lang="ru-RU" sz="3600" b="1" dirty="0"/>
              <a:t>«Вы все-таки человек, и я человек, а человеком быть — это чувствовать боль»</a:t>
            </a:r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Федор Достоевский</a:t>
            </a:r>
            <a:r>
              <a:rPr lang="ru-RU" dirty="0">
                <a:solidFill>
                  <a:srgbClr val="002060"/>
                </a:solidFill>
              </a:rPr>
              <a:t>: </a:t>
            </a:r>
            <a:r>
              <a:rPr lang="ru-RU" sz="3600" b="1" dirty="0"/>
              <a:t>«Люди и созданы для того, чтобы мучить друг друга»</a:t>
            </a:r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327242" y="116632"/>
            <a:ext cx="7906867" cy="779955"/>
          </a:xfrm>
        </p:spPr>
        <p:txBody>
          <a:bodyPr>
            <a:normAutofit/>
          </a:bodyPr>
          <a:lstStyle/>
          <a:p>
            <a:r>
              <a:rPr lang="ru-RU" sz="4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Как распознать опасную группу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23528" y="4440677"/>
            <a:ext cx="882047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ru-RU" sz="3300" b="1" dirty="0">
                <a:solidFill>
                  <a:srgbClr val="C00000"/>
                </a:solidFill>
              </a:rPr>
              <a:t>В </a:t>
            </a:r>
            <a:r>
              <a:rPr lang="ru-RU" sz="3300" b="1" dirty="0" err="1">
                <a:solidFill>
                  <a:srgbClr val="C00000"/>
                </a:solidFill>
              </a:rPr>
              <a:t>хештеге</a:t>
            </a:r>
            <a:r>
              <a:rPr lang="ru-RU" sz="3300" b="1" dirty="0">
                <a:solidFill>
                  <a:srgbClr val="C00000"/>
                </a:solidFill>
              </a:rPr>
              <a:t> — символичные слова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983615" y="4951217"/>
            <a:ext cx="9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«#</a:t>
            </a:r>
            <a:r>
              <a:rPr lang="ru-RU" sz="3200" b="1" dirty="0" err="1">
                <a:solidFill>
                  <a:srgbClr val="002060"/>
                </a:solidFill>
              </a:rPr>
              <a:t>морекитов</a:t>
            </a:r>
            <a:r>
              <a:rPr lang="ru-RU" sz="3200" b="1" dirty="0">
                <a:solidFill>
                  <a:srgbClr val="002060"/>
                </a:solidFill>
              </a:rPr>
              <a:t>», «#</a:t>
            </a:r>
            <a:r>
              <a:rPr lang="ru-RU" sz="3200" b="1" dirty="0" err="1">
                <a:solidFill>
                  <a:srgbClr val="002060"/>
                </a:solidFill>
              </a:rPr>
              <a:t>ня,пока</a:t>
            </a:r>
            <a:r>
              <a:rPr lang="ru-RU" sz="3200" b="1" dirty="0">
                <a:solidFill>
                  <a:srgbClr val="002060"/>
                </a:solidFill>
              </a:rPr>
              <a:t>»,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«#</a:t>
            </a:r>
            <a:r>
              <a:rPr lang="ru-RU" sz="3200" b="1" dirty="0" err="1">
                <a:solidFill>
                  <a:srgbClr val="002060"/>
                </a:solidFill>
              </a:rPr>
              <a:t>тихийдом</a:t>
            </a:r>
            <a:r>
              <a:rPr lang="ru-RU" sz="3200" b="1" dirty="0">
                <a:solidFill>
                  <a:srgbClr val="002060"/>
                </a:solidFill>
              </a:rPr>
              <a:t>», «#</a:t>
            </a:r>
            <a:r>
              <a:rPr lang="ru-RU" sz="3200" b="1" dirty="0" err="1">
                <a:solidFill>
                  <a:srgbClr val="002060"/>
                </a:solidFill>
              </a:rPr>
              <a:t>мертвыедуши</a:t>
            </a:r>
            <a:r>
              <a:rPr lang="ru-RU" sz="3200" b="1" dirty="0">
                <a:solidFill>
                  <a:srgbClr val="002060"/>
                </a:solidFill>
              </a:rPr>
              <a:t>»,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«#f57, «#f58», «#d28»</a:t>
            </a:r>
            <a:endParaRPr lang="ru-RU" sz="2800" dirty="0"/>
          </a:p>
        </p:txBody>
      </p:sp>
      <p:pic>
        <p:nvPicPr>
          <p:cNvPr id="27" name="Picture 2" descr="http://luckyidea.ru/wp-content/uploads/2016/04/kyV9vcRj-mi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00" y="5518254"/>
            <a:ext cx="1554270" cy="155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359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4"/>
          <p:cNvGrpSpPr/>
          <p:nvPr/>
        </p:nvGrpSpPr>
        <p:grpSpPr>
          <a:xfrm>
            <a:off x="0" y="214944"/>
            <a:ext cx="4671695" cy="7165340"/>
            <a:chOff x="0" y="214944"/>
            <a:chExt cx="4671695" cy="7165340"/>
          </a:xfrm>
        </p:grpSpPr>
        <p:sp>
          <p:nvSpPr>
            <p:cNvPr id="5" name="object 5"/>
            <p:cNvSpPr/>
            <p:nvPr/>
          </p:nvSpPr>
          <p:spPr>
            <a:xfrm>
              <a:off x="0" y="1239998"/>
              <a:ext cx="964565" cy="1364615"/>
            </a:xfrm>
            <a:custGeom>
              <a:avLst/>
              <a:gdLst/>
              <a:ahLst/>
              <a:cxnLst/>
              <a:rect l="l" t="t" r="r" b="b"/>
              <a:pathLst>
                <a:path w="964565" h="1364614">
                  <a:moveTo>
                    <a:pt x="281851" y="0"/>
                  </a:moveTo>
                  <a:lnTo>
                    <a:pt x="0" y="281851"/>
                  </a:lnTo>
                  <a:lnTo>
                    <a:pt x="0" y="1161440"/>
                  </a:lnTo>
                  <a:lnTo>
                    <a:pt x="281851" y="1364233"/>
                  </a:lnTo>
                  <a:lnTo>
                    <a:pt x="963955" y="682129"/>
                  </a:lnTo>
                  <a:lnTo>
                    <a:pt x="281851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220796"/>
              <a:ext cx="983615" cy="1402715"/>
            </a:xfrm>
            <a:custGeom>
              <a:avLst/>
              <a:gdLst/>
              <a:ahLst/>
              <a:cxnLst/>
              <a:rect l="l" t="t" r="r" b="b"/>
              <a:pathLst>
                <a:path w="983615" h="1402714">
                  <a:moveTo>
                    <a:pt x="281863" y="0"/>
                  </a:moveTo>
                  <a:lnTo>
                    <a:pt x="0" y="281851"/>
                  </a:lnTo>
                  <a:lnTo>
                    <a:pt x="0" y="320281"/>
                  </a:lnTo>
                  <a:lnTo>
                    <a:pt x="281863" y="38417"/>
                  </a:lnTo>
                  <a:lnTo>
                    <a:pt x="944753" y="701332"/>
                  </a:lnTo>
                  <a:lnTo>
                    <a:pt x="281863" y="1364221"/>
                  </a:lnTo>
                  <a:lnTo>
                    <a:pt x="0" y="1082357"/>
                  </a:lnTo>
                  <a:lnTo>
                    <a:pt x="0" y="1120774"/>
                  </a:lnTo>
                  <a:lnTo>
                    <a:pt x="281863" y="1402638"/>
                  </a:lnTo>
                  <a:lnTo>
                    <a:pt x="983183" y="701332"/>
                  </a:lnTo>
                  <a:lnTo>
                    <a:pt x="281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069762"/>
              <a:ext cx="589915" cy="1179830"/>
            </a:xfrm>
            <a:custGeom>
              <a:avLst/>
              <a:gdLst/>
              <a:ahLst/>
              <a:cxnLst/>
              <a:rect l="l" t="t" r="r" b="b"/>
              <a:pathLst>
                <a:path w="589915" h="1179830">
                  <a:moveTo>
                    <a:pt x="0" y="0"/>
                  </a:moveTo>
                  <a:lnTo>
                    <a:pt x="0" y="1179512"/>
                  </a:lnTo>
                  <a:lnTo>
                    <a:pt x="589762" y="589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2050549"/>
              <a:ext cx="609600" cy="1218565"/>
            </a:xfrm>
            <a:custGeom>
              <a:avLst/>
              <a:gdLst/>
              <a:ahLst/>
              <a:cxnLst/>
              <a:rect l="l" t="t" r="r" b="b"/>
              <a:pathLst>
                <a:path w="609600" h="1218564">
                  <a:moveTo>
                    <a:pt x="0" y="0"/>
                  </a:moveTo>
                  <a:lnTo>
                    <a:pt x="0" y="38430"/>
                  </a:lnTo>
                  <a:lnTo>
                    <a:pt x="570534" y="608977"/>
                  </a:lnTo>
                  <a:lnTo>
                    <a:pt x="0" y="1179512"/>
                  </a:lnTo>
                  <a:lnTo>
                    <a:pt x="0" y="1217955"/>
                  </a:lnTo>
                  <a:lnTo>
                    <a:pt x="608977" y="6089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272" y="214944"/>
              <a:ext cx="4421505" cy="7165340"/>
            </a:xfrm>
            <a:custGeom>
              <a:avLst/>
              <a:gdLst/>
              <a:ahLst/>
              <a:cxnLst/>
              <a:rect l="l" t="t" r="r" b="b"/>
              <a:pathLst>
                <a:path w="4421505" h="7165340">
                  <a:moveTo>
                    <a:pt x="54356" y="0"/>
                  </a:moveTo>
                  <a:lnTo>
                    <a:pt x="0" y="0"/>
                  </a:lnTo>
                  <a:lnTo>
                    <a:pt x="0" y="6691985"/>
                  </a:lnTo>
                  <a:lnTo>
                    <a:pt x="473087" y="7165060"/>
                  </a:lnTo>
                  <a:lnTo>
                    <a:pt x="4421022" y="7165060"/>
                  </a:lnTo>
                  <a:lnTo>
                    <a:pt x="4421022" y="7110704"/>
                  </a:lnTo>
                  <a:lnTo>
                    <a:pt x="495592" y="7110704"/>
                  </a:lnTo>
                  <a:lnTo>
                    <a:pt x="54356" y="6669455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367C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6337" y="459527"/>
              <a:ext cx="3947795" cy="6807200"/>
            </a:xfrm>
            <a:custGeom>
              <a:avLst/>
              <a:gdLst/>
              <a:ahLst/>
              <a:cxnLst/>
              <a:rect l="l" t="t" r="r" b="b"/>
              <a:pathLst>
                <a:path w="3947795" h="6807200">
                  <a:moveTo>
                    <a:pt x="40767" y="0"/>
                  </a:moveTo>
                  <a:lnTo>
                    <a:pt x="0" y="0"/>
                  </a:lnTo>
                  <a:lnTo>
                    <a:pt x="0" y="6392532"/>
                  </a:lnTo>
                  <a:lnTo>
                    <a:pt x="414375" y="6806920"/>
                  </a:lnTo>
                  <a:lnTo>
                    <a:pt x="3947680" y="6806920"/>
                  </a:lnTo>
                  <a:lnTo>
                    <a:pt x="3947680" y="6766153"/>
                  </a:lnTo>
                  <a:lnTo>
                    <a:pt x="431253" y="6766153"/>
                  </a:lnTo>
                  <a:lnTo>
                    <a:pt x="40767" y="6375654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rgbClr val="F15B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1"/>
          <p:cNvGrpSpPr/>
          <p:nvPr/>
        </p:nvGrpSpPr>
        <p:grpSpPr>
          <a:xfrm>
            <a:off x="8234111" y="468007"/>
            <a:ext cx="601345" cy="694055"/>
            <a:chOff x="8234111" y="468007"/>
            <a:chExt cx="601345" cy="694055"/>
          </a:xfrm>
        </p:grpSpPr>
        <p:sp>
          <p:nvSpPr>
            <p:cNvPr id="12" name="object 12"/>
            <p:cNvSpPr/>
            <p:nvPr/>
          </p:nvSpPr>
          <p:spPr>
            <a:xfrm>
              <a:off x="8234109" y="468007"/>
              <a:ext cx="601345" cy="694055"/>
            </a:xfrm>
            <a:custGeom>
              <a:avLst/>
              <a:gdLst/>
              <a:ahLst/>
              <a:cxnLst/>
              <a:rect l="l" t="t" r="r" b="b"/>
              <a:pathLst>
                <a:path w="601345" h="694055">
                  <a:moveTo>
                    <a:pt x="176974" y="315315"/>
                  </a:moveTo>
                  <a:lnTo>
                    <a:pt x="171462" y="318503"/>
                  </a:lnTo>
                  <a:lnTo>
                    <a:pt x="171462" y="324866"/>
                  </a:lnTo>
                  <a:lnTo>
                    <a:pt x="171462" y="517626"/>
                  </a:lnTo>
                  <a:lnTo>
                    <a:pt x="88976" y="565238"/>
                  </a:lnTo>
                  <a:lnTo>
                    <a:pt x="5524" y="517055"/>
                  </a:lnTo>
                  <a:lnTo>
                    <a:pt x="5524" y="420674"/>
                  </a:lnTo>
                  <a:lnTo>
                    <a:pt x="171462" y="324866"/>
                  </a:lnTo>
                  <a:lnTo>
                    <a:pt x="171462" y="318503"/>
                  </a:lnTo>
                  <a:lnTo>
                    <a:pt x="0" y="417487"/>
                  </a:lnTo>
                  <a:lnTo>
                    <a:pt x="0" y="520242"/>
                  </a:lnTo>
                  <a:lnTo>
                    <a:pt x="88976" y="571601"/>
                  </a:lnTo>
                  <a:lnTo>
                    <a:pt x="99999" y="565238"/>
                  </a:lnTo>
                  <a:lnTo>
                    <a:pt x="176974" y="520814"/>
                  </a:lnTo>
                  <a:lnTo>
                    <a:pt x="176974" y="324866"/>
                  </a:lnTo>
                  <a:lnTo>
                    <a:pt x="176974" y="315315"/>
                  </a:lnTo>
                  <a:close/>
                </a:path>
                <a:path w="601345" h="694055">
                  <a:moveTo>
                    <a:pt x="176974" y="71234"/>
                  </a:moveTo>
                  <a:lnTo>
                    <a:pt x="171462" y="74422"/>
                  </a:lnTo>
                  <a:lnTo>
                    <a:pt x="171462" y="80784"/>
                  </a:lnTo>
                  <a:lnTo>
                    <a:pt x="171462" y="272389"/>
                  </a:lnTo>
                  <a:lnTo>
                    <a:pt x="5524" y="368198"/>
                  </a:lnTo>
                  <a:lnTo>
                    <a:pt x="5524" y="176580"/>
                  </a:lnTo>
                  <a:lnTo>
                    <a:pt x="171462" y="80784"/>
                  </a:lnTo>
                  <a:lnTo>
                    <a:pt x="171462" y="74422"/>
                  </a:lnTo>
                  <a:lnTo>
                    <a:pt x="0" y="173418"/>
                  </a:lnTo>
                  <a:lnTo>
                    <a:pt x="0" y="377761"/>
                  </a:lnTo>
                  <a:lnTo>
                    <a:pt x="16560" y="368198"/>
                  </a:lnTo>
                  <a:lnTo>
                    <a:pt x="176974" y="275577"/>
                  </a:lnTo>
                  <a:lnTo>
                    <a:pt x="176974" y="80784"/>
                  </a:lnTo>
                  <a:lnTo>
                    <a:pt x="176974" y="71234"/>
                  </a:lnTo>
                  <a:close/>
                </a:path>
                <a:path w="601345" h="694055">
                  <a:moveTo>
                    <a:pt x="389331" y="437934"/>
                  </a:moveTo>
                  <a:lnTo>
                    <a:pt x="383832" y="441109"/>
                  </a:lnTo>
                  <a:lnTo>
                    <a:pt x="383832" y="447484"/>
                  </a:lnTo>
                  <a:lnTo>
                    <a:pt x="383832" y="639102"/>
                  </a:lnTo>
                  <a:lnTo>
                    <a:pt x="300367" y="687298"/>
                  </a:lnTo>
                  <a:lnTo>
                    <a:pt x="134416" y="591477"/>
                  </a:lnTo>
                  <a:lnTo>
                    <a:pt x="383832" y="447484"/>
                  </a:lnTo>
                  <a:lnTo>
                    <a:pt x="383832" y="441109"/>
                  </a:lnTo>
                  <a:lnTo>
                    <a:pt x="123393" y="591477"/>
                  </a:lnTo>
                  <a:lnTo>
                    <a:pt x="300367" y="693661"/>
                  </a:lnTo>
                  <a:lnTo>
                    <a:pt x="311391" y="687298"/>
                  </a:lnTo>
                  <a:lnTo>
                    <a:pt x="389331" y="642289"/>
                  </a:lnTo>
                  <a:lnTo>
                    <a:pt x="389331" y="447484"/>
                  </a:lnTo>
                  <a:lnTo>
                    <a:pt x="389331" y="437934"/>
                  </a:lnTo>
                  <a:close/>
                </a:path>
                <a:path w="601345" h="694055">
                  <a:moveTo>
                    <a:pt x="477329" y="102158"/>
                  </a:moveTo>
                  <a:lnTo>
                    <a:pt x="466305" y="95796"/>
                  </a:lnTo>
                  <a:lnTo>
                    <a:pt x="466305" y="102158"/>
                  </a:lnTo>
                  <a:lnTo>
                    <a:pt x="216903" y="246151"/>
                  </a:lnTo>
                  <a:lnTo>
                    <a:pt x="216903" y="54546"/>
                  </a:lnTo>
                  <a:lnTo>
                    <a:pt x="300367" y="6362"/>
                  </a:lnTo>
                  <a:lnTo>
                    <a:pt x="466305" y="102158"/>
                  </a:lnTo>
                  <a:lnTo>
                    <a:pt x="466305" y="95796"/>
                  </a:lnTo>
                  <a:lnTo>
                    <a:pt x="311391" y="6362"/>
                  </a:lnTo>
                  <a:lnTo>
                    <a:pt x="300367" y="0"/>
                  </a:lnTo>
                  <a:lnTo>
                    <a:pt x="211378" y="51358"/>
                  </a:lnTo>
                  <a:lnTo>
                    <a:pt x="211378" y="255701"/>
                  </a:lnTo>
                  <a:lnTo>
                    <a:pt x="227914" y="246151"/>
                  </a:lnTo>
                  <a:lnTo>
                    <a:pt x="477329" y="102158"/>
                  </a:lnTo>
                  <a:close/>
                </a:path>
                <a:path w="601345" h="694055">
                  <a:moveTo>
                    <a:pt x="600735" y="173405"/>
                  </a:moveTo>
                  <a:lnTo>
                    <a:pt x="595210" y="170218"/>
                  </a:lnTo>
                  <a:lnTo>
                    <a:pt x="595210" y="176593"/>
                  </a:lnTo>
                  <a:lnTo>
                    <a:pt x="595210" y="272948"/>
                  </a:lnTo>
                  <a:lnTo>
                    <a:pt x="429285" y="368769"/>
                  </a:lnTo>
                  <a:lnTo>
                    <a:pt x="429285" y="176009"/>
                  </a:lnTo>
                  <a:lnTo>
                    <a:pt x="511733" y="128384"/>
                  </a:lnTo>
                  <a:lnTo>
                    <a:pt x="595210" y="176593"/>
                  </a:lnTo>
                  <a:lnTo>
                    <a:pt x="595210" y="170218"/>
                  </a:lnTo>
                  <a:lnTo>
                    <a:pt x="522757" y="128384"/>
                  </a:lnTo>
                  <a:lnTo>
                    <a:pt x="511733" y="122021"/>
                  </a:lnTo>
                  <a:lnTo>
                    <a:pt x="423760" y="172834"/>
                  </a:lnTo>
                  <a:lnTo>
                    <a:pt x="423760" y="378320"/>
                  </a:lnTo>
                  <a:lnTo>
                    <a:pt x="440296" y="368769"/>
                  </a:lnTo>
                  <a:lnTo>
                    <a:pt x="600735" y="276136"/>
                  </a:lnTo>
                  <a:lnTo>
                    <a:pt x="600735" y="173405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8268" y="788098"/>
              <a:ext cx="152476" cy="1760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657874" y="783898"/>
              <a:ext cx="177165" cy="306705"/>
            </a:xfrm>
            <a:custGeom>
              <a:avLst/>
              <a:gdLst/>
              <a:ahLst/>
              <a:cxnLst/>
              <a:rect l="l" t="t" r="r" b="b"/>
              <a:pathLst>
                <a:path w="177165" h="306705">
                  <a:moveTo>
                    <a:pt x="176974" y="0"/>
                  </a:moveTo>
                  <a:lnTo>
                    <a:pt x="0" y="102171"/>
                  </a:lnTo>
                  <a:lnTo>
                    <a:pt x="0" y="306539"/>
                  </a:lnTo>
                  <a:lnTo>
                    <a:pt x="16560" y="296976"/>
                  </a:lnTo>
                  <a:lnTo>
                    <a:pt x="5524" y="296976"/>
                  </a:lnTo>
                  <a:lnTo>
                    <a:pt x="5524" y="105346"/>
                  </a:lnTo>
                  <a:lnTo>
                    <a:pt x="171449" y="9537"/>
                  </a:lnTo>
                  <a:lnTo>
                    <a:pt x="176974" y="9537"/>
                  </a:lnTo>
                  <a:lnTo>
                    <a:pt x="176974" y="0"/>
                  </a:lnTo>
                  <a:close/>
                </a:path>
                <a:path w="177165" h="306705">
                  <a:moveTo>
                    <a:pt x="176974" y="9537"/>
                  </a:moveTo>
                  <a:lnTo>
                    <a:pt x="171449" y="9537"/>
                  </a:lnTo>
                  <a:lnTo>
                    <a:pt x="171449" y="201155"/>
                  </a:lnTo>
                  <a:lnTo>
                    <a:pt x="5524" y="296976"/>
                  </a:lnTo>
                  <a:lnTo>
                    <a:pt x="16560" y="296976"/>
                  </a:lnTo>
                  <a:lnTo>
                    <a:pt x="176974" y="204342"/>
                  </a:lnTo>
                  <a:lnTo>
                    <a:pt x="176974" y="9537"/>
                  </a:lnTo>
                  <a:close/>
                </a:path>
              </a:pathLst>
            </a:custGeom>
            <a:solidFill>
              <a:srgbClr val="8186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68220" y="665480"/>
              <a:ext cx="152463" cy="176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8959" y="665480"/>
              <a:ext cx="81724" cy="1760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48268" y="829017"/>
              <a:ext cx="152476" cy="135140"/>
            </a:xfrm>
            <a:prstGeom prst="rect">
              <a:avLst/>
            </a:prstGeom>
          </p:spPr>
        </p:pic>
      </p:grpSp>
      <p:grpSp>
        <p:nvGrpSpPr>
          <p:cNvPr id="11" name="object 18"/>
          <p:cNvGrpSpPr/>
          <p:nvPr/>
        </p:nvGrpSpPr>
        <p:grpSpPr>
          <a:xfrm>
            <a:off x="8974988" y="532530"/>
            <a:ext cx="1321435" cy="579755"/>
            <a:chOff x="8974988" y="532530"/>
            <a:chExt cx="1321435" cy="579755"/>
          </a:xfrm>
        </p:grpSpPr>
        <p:sp>
          <p:nvSpPr>
            <p:cNvPr id="19" name="object 19"/>
            <p:cNvSpPr/>
            <p:nvPr/>
          </p:nvSpPr>
          <p:spPr>
            <a:xfrm>
              <a:off x="8977910" y="561682"/>
              <a:ext cx="199390" cy="114935"/>
            </a:xfrm>
            <a:custGeom>
              <a:avLst/>
              <a:gdLst/>
              <a:ahLst/>
              <a:cxnLst/>
              <a:rect l="l" t="t" r="r" b="b"/>
              <a:pathLst>
                <a:path w="199390" h="114934">
                  <a:moveTo>
                    <a:pt x="83591" y="0"/>
                  </a:moveTo>
                  <a:lnTo>
                    <a:pt x="61201" y="0"/>
                  </a:lnTo>
                  <a:lnTo>
                    <a:pt x="61201" y="46863"/>
                  </a:lnTo>
                  <a:lnTo>
                    <a:pt x="22390" y="46863"/>
                  </a:lnTo>
                  <a:lnTo>
                    <a:pt x="22390" y="0"/>
                  </a:lnTo>
                  <a:lnTo>
                    <a:pt x="0" y="0"/>
                  </a:lnTo>
                  <a:lnTo>
                    <a:pt x="0" y="114668"/>
                  </a:lnTo>
                  <a:lnTo>
                    <a:pt x="22390" y="114668"/>
                  </a:lnTo>
                  <a:lnTo>
                    <a:pt x="22390" y="66675"/>
                  </a:lnTo>
                  <a:lnTo>
                    <a:pt x="61201" y="66675"/>
                  </a:lnTo>
                  <a:lnTo>
                    <a:pt x="61201" y="114668"/>
                  </a:lnTo>
                  <a:lnTo>
                    <a:pt x="83591" y="114668"/>
                  </a:lnTo>
                  <a:lnTo>
                    <a:pt x="83591" y="0"/>
                  </a:lnTo>
                  <a:close/>
                </a:path>
                <a:path w="199390" h="114934">
                  <a:moveTo>
                    <a:pt x="198894" y="114668"/>
                  </a:moveTo>
                  <a:lnTo>
                    <a:pt x="191490" y="94386"/>
                  </a:lnTo>
                  <a:lnTo>
                    <a:pt x="184607" y="75526"/>
                  </a:lnTo>
                  <a:lnTo>
                    <a:pt x="169379" y="33820"/>
                  </a:lnTo>
                  <a:lnTo>
                    <a:pt x="162826" y="15875"/>
                  </a:lnTo>
                  <a:lnTo>
                    <a:pt x="162826" y="75526"/>
                  </a:lnTo>
                  <a:lnTo>
                    <a:pt x="134315" y="75526"/>
                  </a:lnTo>
                  <a:lnTo>
                    <a:pt x="148818" y="33820"/>
                  </a:lnTo>
                  <a:lnTo>
                    <a:pt x="162826" y="75526"/>
                  </a:lnTo>
                  <a:lnTo>
                    <a:pt x="162826" y="15875"/>
                  </a:lnTo>
                  <a:lnTo>
                    <a:pt x="157035" y="0"/>
                  </a:lnTo>
                  <a:lnTo>
                    <a:pt x="139458" y="0"/>
                  </a:lnTo>
                  <a:lnTo>
                    <a:pt x="97751" y="114668"/>
                  </a:lnTo>
                  <a:lnTo>
                    <a:pt x="121107" y="114668"/>
                  </a:lnTo>
                  <a:lnTo>
                    <a:pt x="128041" y="94386"/>
                  </a:lnTo>
                  <a:lnTo>
                    <a:pt x="168783" y="94386"/>
                  </a:lnTo>
                  <a:lnTo>
                    <a:pt x="175539" y="114668"/>
                  </a:lnTo>
                  <a:lnTo>
                    <a:pt x="198894" y="114668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77689" y="532530"/>
              <a:ext cx="1311165" cy="451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974989" y="1009052"/>
              <a:ext cx="1321435" cy="102870"/>
            </a:xfrm>
            <a:custGeom>
              <a:avLst/>
              <a:gdLst/>
              <a:ahLst/>
              <a:cxnLst/>
              <a:rect l="l" t="t" r="r" b="b"/>
              <a:pathLst>
                <a:path w="1321434" h="102869">
                  <a:moveTo>
                    <a:pt x="36995" y="53975"/>
                  </a:moveTo>
                  <a:lnTo>
                    <a:pt x="25107" y="53975"/>
                  </a:lnTo>
                  <a:lnTo>
                    <a:pt x="25107" y="72567"/>
                  </a:lnTo>
                  <a:lnTo>
                    <a:pt x="12484" y="72567"/>
                  </a:lnTo>
                  <a:lnTo>
                    <a:pt x="12484" y="53975"/>
                  </a:lnTo>
                  <a:lnTo>
                    <a:pt x="596" y="53975"/>
                  </a:lnTo>
                  <a:lnTo>
                    <a:pt x="596" y="102311"/>
                  </a:lnTo>
                  <a:lnTo>
                    <a:pt x="12484" y="102311"/>
                  </a:lnTo>
                  <a:lnTo>
                    <a:pt x="12484" y="83172"/>
                  </a:lnTo>
                  <a:lnTo>
                    <a:pt x="25107" y="83172"/>
                  </a:lnTo>
                  <a:lnTo>
                    <a:pt x="25107" y="102311"/>
                  </a:lnTo>
                  <a:lnTo>
                    <a:pt x="36995" y="102311"/>
                  </a:lnTo>
                  <a:lnTo>
                    <a:pt x="36995" y="53975"/>
                  </a:lnTo>
                  <a:close/>
                </a:path>
                <a:path w="1321434" h="102869">
                  <a:moveTo>
                    <a:pt x="86207" y="102311"/>
                  </a:moveTo>
                  <a:lnTo>
                    <a:pt x="83591" y="95110"/>
                  </a:lnTo>
                  <a:lnTo>
                    <a:pt x="79984" y="85204"/>
                  </a:lnTo>
                  <a:lnTo>
                    <a:pt x="75298" y="72313"/>
                  </a:lnTo>
                  <a:lnTo>
                    <a:pt x="68630" y="53975"/>
                  </a:lnTo>
                  <a:lnTo>
                    <a:pt x="68427" y="53975"/>
                  </a:lnTo>
                  <a:lnTo>
                    <a:pt x="68427" y="85204"/>
                  </a:lnTo>
                  <a:lnTo>
                    <a:pt x="60007" y="85204"/>
                  </a:lnTo>
                  <a:lnTo>
                    <a:pt x="64350" y="72313"/>
                  </a:lnTo>
                  <a:lnTo>
                    <a:pt x="68427" y="85204"/>
                  </a:lnTo>
                  <a:lnTo>
                    <a:pt x="68427" y="53975"/>
                  </a:lnTo>
                  <a:lnTo>
                    <a:pt x="59448" y="53975"/>
                  </a:lnTo>
                  <a:lnTo>
                    <a:pt x="41871" y="102311"/>
                  </a:lnTo>
                  <a:lnTo>
                    <a:pt x="54317" y="102311"/>
                  </a:lnTo>
                  <a:lnTo>
                    <a:pt x="56680" y="95110"/>
                  </a:lnTo>
                  <a:lnTo>
                    <a:pt x="71564" y="95110"/>
                  </a:lnTo>
                  <a:lnTo>
                    <a:pt x="73799" y="102311"/>
                  </a:lnTo>
                  <a:lnTo>
                    <a:pt x="86207" y="102311"/>
                  </a:lnTo>
                  <a:close/>
                </a:path>
                <a:path w="1321434" h="102869">
                  <a:moveTo>
                    <a:pt x="121793" y="41338"/>
                  </a:moveTo>
                  <a:lnTo>
                    <a:pt x="113715" y="41338"/>
                  </a:lnTo>
                  <a:lnTo>
                    <a:pt x="113576" y="43738"/>
                  </a:lnTo>
                  <a:lnTo>
                    <a:pt x="112382" y="44945"/>
                  </a:lnTo>
                  <a:lnTo>
                    <a:pt x="107848" y="44945"/>
                  </a:lnTo>
                  <a:lnTo>
                    <a:pt x="106654" y="43738"/>
                  </a:lnTo>
                  <a:lnTo>
                    <a:pt x="106514" y="41338"/>
                  </a:lnTo>
                  <a:lnTo>
                    <a:pt x="98437" y="41338"/>
                  </a:lnTo>
                  <a:lnTo>
                    <a:pt x="104749" y="50800"/>
                  </a:lnTo>
                  <a:lnTo>
                    <a:pt x="106375" y="51384"/>
                  </a:lnTo>
                  <a:lnTo>
                    <a:pt x="108165" y="51663"/>
                  </a:lnTo>
                  <a:lnTo>
                    <a:pt x="112064" y="51663"/>
                  </a:lnTo>
                  <a:lnTo>
                    <a:pt x="113842" y="51384"/>
                  </a:lnTo>
                  <a:lnTo>
                    <a:pt x="115468" y="50800"/>
                  </a:lnTo>
                  <a:lnTo>
                    <a:pt x="117106" y="50253"/>
                  </a:lnTo>
                  <a:lnTo>
                    <a:pt x="118554" y="49149"/>
                  </a:lnTo>
                  <a:lnTo>
                    <a:pt x="121081" y="45897"/>
                  </a:lnTo>
                  <a:lnTo>
                    <a:pt x="121386" y="44945"/>
                  </a:lnTo>
                  <a:lnTo>
                    <a:pt x="121754" y="43840"/>
                  </a:lnTo>
                  <a:lnTo>
                    <a:pt x="121793" y="41338"/>
                  </a:lnTo>
                  <a:close/>
                </a:path>
                <a:path w="1321434" h="102869">
                  <a:moveTo>
                    <a:pt x="128854" y="53962"/>
                  </a:moveTo>
                  <a:lnTo>
                    <a:pt x="118465" y="53962"/>
                  </a:lnTo>
                  <a:lnTo>
                    <a:pt x="102997" y="80314"/>
                  </a:lnTo>
                  <a:lnTo>
                    <a:pt x="102997" y="53962"/>
                  </a:lnTo>
                  <a:lnTo>
                    <a:pt x="91109" y="53962"/>
                  </a:lnTo>
                  <a:lnTo>
                    <a:pt x="91109" y="102311"/>
                  </a:lnTo>
                  <a:lnTo>
                    <a:pt x="101498" y="102311"/>
                  </a:lnTo>
                  <a:lnTo>
                    <a:pt x="114414" y="80314"/>
                  </a:lnTo>
                  <a:lnTo>
                    <a:pt x="116967" y="75984"/>
                  </a:lnTo>
                  <a:lnTo>
                    <a:pt x="116967" y="102311"/>
                  </a:lnTo>
                  <a:lnTo>
                    <a:pt x="128854" y="102311"/>
                  </a:lnTo>
                  <a:lnTo>
                    <a:pt x="128854" y="75984"/>
                  </a:lnTo>
                  <a:lnTo>
                    <a:pt x="128854" y="53962"/>
                  </a:lnTo>
                  <a:close/>
                </a:path>
                <a:path w="1321434" h="102869">
                  <a:moveTo>
                    <a:pt x="171411" y="53975"/>
                  </a:moveTo>
                  <a:lnTo>
                    <a:pt x="135763" y="53975"/>
                  </a:lnTo>
                  <a:lnTo>
                    <a:pt x="135763" y="64566"/>
                  </a:lnTo>
                  <a:lnTo>
                    <a:pt x="147650" y="64566"/>
                  </a:lnTo>
                  <a:lnTo>
                    <a:pt x="147650" y="102311"/>
                  </a:lnTo>
                  <a:lnTo>
                    <a:pt x="159524" y="102311"/>
                  </a:lnTo>
                  <a:lnTo>
                    <a:pt x="159524" y="64566"/>
                  </a:lnTo>
                  <a:lnTo>
                    <a:pt x="171411" y="64566"/>
                  </a:lnTo>
                  <a:lnTo>
                    <a:pt x="171411" y="53975"/>
                  </a:lnTo>
                  <a:close/>
                </a:path>
                <a:path w="1321434" h="102869">
                  <a:moveTo>
                    <a:pt x="216090" y="53975"/>
                  </a:moveTo>
                  <a:lnTo>
                    <a:pt x="205689" y="53975"/>
                  </a:lnTo>
                  <a:lnTo>
                    <a:pt x="190220" y="80314"/>
                  </a:lnTo>
                  <a:lnTo>
                    <a:pt x="190220" y="53975"/>
                  </a:lnTo>
                  <a:lnTo>
                    <a:pt x="178346" y="53975"/>
                  </a:lnTo>
                  <a:lnTo>
                    <a:pt x="178346" y="102311"/>
                  </a:lnTo>
                  <a:lnTo>
                    <a:pt x="188722" y="102311"/>
                  </a:lnTo>
                  <a:lnTo>
                    <a:pt x="204203" y="75971"/>
                  </a:lnTo>
                  <a:lnTo>
                    <a:pt x="204203" y="102311"/>
                  </a:lnTo>
                  <a:lnTo>
                    <a:pt x="216090" y="102311"/>
                  </a:lnTo>
                  <a:lnTo>
                    <a:pt x="216090" y="53975"/>
                  </a:lnTo>
                  <a:close/>
                </a:path>
                <a:path w="1321434" h="102869">
                  <a:moveTo>
                    <a:pt x="261518" y="64985"/>
                  </a:moveTo>
                  <a:lnTo>
                    <a:pt x="261366" y="64630"/>
                  </a:lnTo>
                  <a:lnTo>
                    <a:pt x="259956" y="61264"/>
                  </a:lnTo>
                  <a:lnTo>
                    <a:pt x="253771" y="55435"/>
                  </a:lnTo>
                  <a:lnTo>
                    <a:pt x="249821" y="53962"/>
                  </a:lnTo>
                  <a:lnTo>
                    <a:pt x="249631" y="53962"/>
                  </a:lnTo>
                  <a:lnTo>
                    <a:pt x="249631" y="68097"/>
                  </a:lnTo>
                  <a:lnTo>
                    <a:pt x="249631" y="70916"/>
                  </a:lnTo>
                  <a:lnTo>
                    <a:pt x="249161" y="72085"/>
                  </a:lnTo>
                  <a:lnTo>
                    <a:pt x="247192" y="73926"/>
                  </a:lnTo>
                  <a:lnTo>
                    <a:pt x="245973" y="74396"/>
                  </a:lnTo>
                  <a:lnTo>
                    <a:pt x="237756" y="74396"/>
                  </a:lnTo>
                  <a:lnTo>
                    <a:pt x="237756" y="64630"/>
                  </a:lnTo>
                  <a:lnTo>
                    <a:pt x="245973" y="64630"/>
                  </a:lnTo>
                  <a:lnTo>
                    <a:pt x="247192" y="65087"/>
                  </a:lnTo>
                  <a:lnTo>
                    <a:pt x="249161" y="66941"/>
                  </a:lnTo>
                  <a:lnTo>
                    <a:pt x="249631" y="68097"/>
                  </a:lnTo>
                  <a:lnTo>
                    <a:pt x="249631" y="53962"/>
                  </a:lnTo>
                  <a:lnTo>
                    <a:pt x="225869" y="53962"/>
                  </a:lnTo>
                  <a:lnTo>
                    <a:pt x="225869" y="102298"/>
                  </a:lnTo>
                  <a:lnTo>
                    <a:pt x="237756" y="102298"/>
                  </a:lnTo>
                  <a:lnTo>
                    <a:pt x="237756" y="85051"/>
                  </a:lnTo>
                  <a:lnTo>
                    <a:pt x="249821" y="85051"/>
                  </a:lnTo>
                  <a:lnTo>
                    <a:pt x="253771" y="83604"/>
                  </a:lnTo>
                  <a:lnTo>
                    <a:pt x="259956" y="77762"/>
                  </a:lnTo>
                  <a:lnTo>
                    <a:pt x="261366" y="74396"/>
                  </a:lnTo>
                  <a:lnTo>
                    <a:pt x="261518" y="74041"/>
                  </a:lnTo>
                  <a:lnTo>
                    <a:pt x="261518" y="64985"/>
                  </a:lnTo>
                  <a:close/>
                </a:path>
                <a:path w="1321434" h="102869">
                  <a:moveTo>
                    <a:pt x="301294" y="53975"/>
                  </a:moveTo>
                  <a:lnTo>
                    <a:pt x="268427" y="53975"/>
                  </a:lnTo>
                  <a:lnTo>
                    <a:pt x="268427" y="102311"/>
                  </a:lnTo>
                  <a:lnTo>
                    <a:pt x="301294" y="102311"/>
                  </a:lnTo>
                  <a:lnTo>
                    <a:pt x="301294" y="91719"/>
                  </a:lnTo>
                  <a:lnTo>
                    <a:pt x="280327" y="91719"/>
                  </a:lnTo>
                  <a:lnTo>
                    <a:pt x="280327" y="83235"/>
                  </a:lnTo>
                  <a:lnTo>
                    <a:pt x="298234" y="83235"/>
                  </a:lnTo>
                  <a:lnTo>
                    <a:pt x="298234" y="72644"/>
                  </a:lnTo>
                  <a:lnTo>
                    <a:pt x="280327" y="72644"/>
                  </a:lnTo>
                  <a:lnTo>
                    <a:pt x="280327" y="64566"/>
                  </a:lnTo>
                  <a:lnTo>
                    <a:pt x="301294" y="64566"/>
                  </a:lnTo>
                  <a:lnTo>
                    <a:pt x="301294" y="53975"/>
                  </a:lnTo>
                  <a:close/>
                </a:path>
                <a:path w="1321434" h="102869">
                  <a:moveTo>
                    <a:pt x="345732" y="91643"/>
                  </a:moveTo>
                  <a:lnTo>
                    <a:pt x="345719" y="81876"/>
                  </a:lnTo>
                  <a:lnTo>
                    <a:pt x="344385" y="78409"/>
                  </a:lnTo>
                  <a:lnTo>
                    <a:pt x="338594" y="72656"/>
                  </a:lnTo>
                  <a:lnTo>
                    <a:pt x="334645" y="71221"/>
                  </a:lnTo>
                  <a:lnTo>
                    <a:pt x="333946" y="71221"/>
                  </a:lnTo>
                  <a:lnTo>
                    <a:pt x="333946" y="85369"/>
                  </a:lnTo>
                  <a:lnTo>
                    <a:pt x="333946" y="88176"/>
                  </a:lnTo>
                  <a:lnTo>
                    <a:pt x="333514" y="89344"/>
                  </a:lnTo>
                  <a:lnTo>
                    <a:pt x="331736" y="91173"/>
                  </a:lnTo>
                  <a:lnTo>
                    <a:pt x="330568" y="91643"/>
                  </a:lnTo>
                  <a:lnTo>
                    <a:pt x="321602" y="91643"/>
                  </a:lnTo>
                  <a:lnTo>
                    <a:pt x="321602" y="81876"/>
                  </a:lnTo>
                  <a:lnTo>
                    <a:pt x="330568" y="81876"/>
                  </a:lnTo>
                  <a:lnTo>
                    <a:pt x="331736" y="82334"/>
                  </a:lnTo>
                  <a:lnTo>
                    <a:pt x="333514" y="84188"/>
                  </a:lnTo>
                  <a:lnTo>
                    <a:pt x="333946" y="85369"/>
                  </a:lnTo>
                  <a:lnTo>
                    <a:pt x="333946" y="71221"/>
                  </a:lnTo>
                  <a:lnTo>
                    <a:pt x="321602" y="71221"/>
                  </a:lnTo>
                  <a:lnTo>
                    <a:pt x="321602" y="64566"/>
                  </a:lnTo>
                  <a:lnTo>
                    <a:pt x="342709" y="64566"/>
                  </a:lnTo>
                  <a:lnTo>
                    <a:pt x="342709" y="53975"/>
                  </a:lnTo>
                  <a:lnTo>
                    <a:pt x="309714" y="53975"/>
                  </a:lnTo>
                  <a:lnTo>
                    <a:pt x="309714" y="102311"/>
                  </a:lnTo>
                  <a:lnTo>
                    <a:pt x="334645" y="102311"/>
                  </a:lnTo>
                  <a:lnTo>
                    <a:pt x="338594" y="100876"/>
                  </a:lnTo>
                  <a:lnTo>
                    <a:pt x="344385" y="95123"/>
                  </a:lnTo>
                  <a:lnTo>
                    <a:pt x="345732" y="91643"/>
                  </a:lnTo>
                  <a:close/>
                </a:path>
                <a:path w="1321434" h="102869">
                  <a:moveTo>
                    <a:pt x="386918" y="53975"/>
                  </a:moveTo>
                  <a:lnTo>
                    <a:pt x="354050" y="53975"/>
                  </a:lnTo>
                  <a:lnTo>
                    <a:pt x="354050" y="102311"/>
                  </a:lnTo>
                  <a:lnTo>
                    <a:pt x="386918" y="102311"/>
                  </a:lnTo>
                  <a:lnTo>
                    <a:pt x="386918" y="91719"/>
                  </a:lnTo>
                  <a:lnTo>
                    <a:pt x="365937" y="91719"/>
                  </a:lnTo>
                  <a:lnTo>
                    <a:pt x="365937" y="83235"/>
                  </a:lnTo>
                  <a:lnTo>
                    <a:pt x="383857" y="83235"/>
                  </a:lnTo>
                  <a:lnTo>
                    <a:pt x="383857" y="72644"/>
                  </a:lnTo>
                  <a:lnTo>
                    <a:pt x="365937" y="72644"/>
                  </a:lnTo>
                  <a:lnTo>
                    <a:pt x="365937" y="64566"/>
                  </a:lnTo>
                  <a:lnTo>
                    <a:pt x="386918" y="64566"/>
                  </a:lnTo>
                  <a:lnTo>
                    <a:pt x="386918" y="53975"/>
                  </a:lnTo>
                  <a:close/>
                </a:path>
                <a:path w="1321434" h="102869">
                  <a:moveTo>
                    <a:pt x="431711" y="53975"/>
                  </a:moveTo>
                  <a:lnTo>
                    <a:pt x="419836" y="53975"/>
                  </a:lnTo>
                  <a:lnTo>
                    <a:pt x="419836" y="72567"/>
                  </a:lnTo>
                  <a:lnTo>
                    <a:pt x="407200" y="72567"/>
                  </a:lnTo>
                  <a:lnTo>
                    <a:pt x="407200" y="53975"/>
                  </a:lnTo>
                  <a:lnTo>
                    <a:pt x="395312" y="53975"/>
                  </a:lnTo>
                  <a:lnTo>
                    <a:pt x="395312" y="102311"/>
                  </a:lnTo>
                  <a:lnTo>
                    <a:pt x="407200" y="102311"/>
                  </a:lnTo>
                  <a:lnTo>
                    <a:pt x="407200" y="83172"/>
                  </a:lnTo>
                  <a:lnTo>
                    <a:pt x="419836" y="83172"/>
                  </a:lnTo>
                  <a:lnTo>
                    <a:pt x="419836" y="102311"/>
                  </a:lnTo>
                  <a:lnTo>
                    <a:pt x="431711" y="102311"/>
                  </a:lnTo>
                  <a:lnTo>
                    <a:pt x="431711" y="53975"/>
                  </a:lnTo>
                  <a:close/>
                </a:path>
                <a:path w="1321434" h="102869">
                  <a:moveTo>
                    <a:pt x="525272" y="102311"/>
                  </a:moveTo>
                  <a:lnTo>
                    <a:pt x="522643" y="95110"/>
                  </a:lnTo>
                  <a:lnTo>
                    <a:pt x="519049" y="85204"/>
                  </a:lnTo>
                  <a:lnTo>
                    <a:pt x="514362" y="72313"/>
                  </a:lnTo>
                  <a:lnTo>
                    <a:pt x="507695" y="53975"/>
                  </a:lnTo>
                  <a:lnTo>
                    <a:pt x="507492" y="53975"/>
                  </a:lnTo>
                  <a:lnTo>
                    <a:pt x="507492" y="85204"/>
                  </a:lnTo>
                  <a:lnTo>
                    <a:pt x="499071" y="85204"/>
                  </a:lnTo>
                  <a:lnTo>
                    <a:pt x="503428" y="72313"/>
                  </a:lnTo>
                  <a:lnTo>
                    <a:pt x="507492" y="85204"/>
                  </a:lnTo>
                  <a:lnTo>
                    <a:pt x="507492" y="53975"/>
                  </a:lnTo>
                  <a:lnTo>
                    <a:pt x="498525" y="53975"/>
                  </a:lnTo>
                  <a:lnTo>
                    <a:pt x="481190" y="101625"/>
                  </a:lnTo>
                  <a:lnTo>
                    <a:pt x="465797" y="76441"/>
                  </a:lnTo>
                  <a:lnTo>
                    <a:pt x="480060" y="53975"/>
                  </a:lnTo>
                  <a:lnTo>
                    <a:pt x="466407" y="53975"/>
                  </a:lnTo>
                  <a:lnTo>
                    <a:pt x="453377" y="76847"/>
                  </a:lnTo>
                  <a:lnTo>
                    <a:pt x="453377" y="53975"/>
                  </a:lnTo>
                  <a:lnTo>
                    <a:pt x="441490" y="53975"/>
                  </a:lnTo>
                  <a:lnTo>
                    <a:pt x="441490" y="102311"/>
                  </a:lnTo>
                  <a:lnTo>
                    <a:pt x="453377" y="102311"/>
                  </a:lnTo>
                  <a:lnTo>
                    <a:pt x="453377" y="76987"/>
                  </a:lnTo>
                  <a:lnTo>
                    <a:pt x="467639" y="102311"/>
                  </a:lnTo>
                  <a:lnTo>
                    <a:pt x="480949" y="102311"/>
                  </a:lnTo>
                  <a:lnTo>
                    <a:pt x="481622" y="102311"/>
                  </a:lnTo>
                  <a:lnTo>
                    <a:pt x="493369" y="102311"/>
                  </a:lnTo>
                  <a:lnTo>
                    <a:pt x="495744" y="95110"/>
                  </a:lnTo>
                  <a:lnTo>
                    <a:pt x="510628" y="95110"/>
                  </a:lnTo>
                  <a:lnTo>
                    <a:pt x="512864" y="102311"/>
                  </a:lnTo>
                  <a:lnTo>
                    <a:pt x="525272" y="102311"/>
                  </a:lnTo>
                  <a:close/>
                </a:path>
                <a:path w="1321434" h="102869">
                  <a:moveTo>
                    <a:pt x="541362" y="90093"/>
                  </a:moveTo>
                  <a:lnTo>
                    <a:pt x="529145" y="90093"/>
                  </a:lnTo>
                  <a:lnTo>
                    <a:pt x="529145" y="102311"/>
                  </a:lnTo>
                  <a:lnTo>
                    <a:pt x="541362" y="102311"/>
                  </a:lnTo>
                  <a:lnTo>
                    <a:pt x="541362" y="90093"/>
                  </a:lnTo>
                  <a:close/>
                </a:path>
                <a:path w="1321434" h="102869">
                  <a:moveTo>
                    <a:pt x="585762" y="64985"/>
                  </a:moveTo>
                  <a:lnTo>
                    <a:pt x="585609" y="64630"/>
                  </a:lnTo>
                  <a:lnTo>
                    <a:pt x="584212" y="61264"/>
                  </a:lnTo>
                  <a:lnTo>
                    <a:pt x="578015" y="55435"/>
                  </a:lnTo>
                  <a:lnTo>
                    <a:pt x="574065" y="53962"/>
                  </a:lnTo>
                  <a:lnTo>
                    <a:pt x="573874" y="53962"/>
                  </a:lnTo>
                  <a:lnTo>
                    <a:pt x="573874" y="68097"/>
                  </a:lnTo>
                  <a:lnTo>
                    <a:pt x="573874" y="70916"/>
                  </a:lnTo>
                  <a:lnTo>
                    <a:pt x="573405" y="72085"/>
                  </a:lnTo>
                  <a:lnTo>
                    <a:pt x="571436" y="73926"/>
                  </a:lnTo>
                  <a:lnTo>
                    <a:pt x="570217" y="74396"/>
                  </a:lnTo>
                  <a:lnTo>
                    <a:pt x="562000" y="74396"/>
                  </a:lnTo>
                  <a:lnTo>
                    <a:pt x="562000" y="64630"/>
                  </a:lnTo>
                  <a:lnTo>
                    <a:pt x="570217" y="64630"/>
                  </a:lnTo>
                  <a:lnTo>
                    <a:pt x="571436" y="65087"/>
                  </a:lnTo>
                  <a:lnTo>
                    <a:pt x="573405" y="66941"/>
                  </a:lnTo>
                  <a:lnTo>
                    <a:pt x="573874" y="68097"/>
                  </a:lnTo>
                  <a:lnTo>
                    <a:pt x="573874" y="53962"/>
                  </a:lnTo>
                  <a:lnTo>
                    <a:pt x="550113" y="53962"/>
                  </a:lnTo>
                  <a:lnTo>
                    <a:pt x="550113" y="102298"/>
                  </a:lnTo>
                  <a:lnTo>
                    <a:pt x="562000" y="102298"/>
                  </a:lnTo>
                  <a:lnTo>
                    <a:pt x="562000" y="85051"/>
                  </a:lnTo>
                  <a:lnTo>
                    <a:pt x="574065" y="85051"/>
                  </a:lnTo>
                  <a:lnTo>
                    <a:pt x="578015" y="83604"/>
                  </a:lnTo>
                  <a:lnTo>
                    <a:pt x="584212" y="77762"/>
                  </a:lnTo>
                  <a:lnTo>
                    <a:pt x="585609" y="74396"/>
                  </a:lnTo>
                  <a:lnTo>
                    <a:pt x="585762" y="74041"/>
                  </a:lnTo>
                  <a:lnTo>
                    <a:pt x="585762" y="64985"/>
                  </a:lnTo>
                  <a:close/>
                </a:path>
                <a:path w="1321434" h="102869">
                  <a:moveTo>
                    <a:pt x="643407" y="70243"/>
                  </a:moveTo>
                  <a:lnTo>
                    <a:pt x="642137" y="66725"/>
                  </a:lnTo>
                  <a:lnTo>
                    <a:pt x="641692" y="65506"/>
                  </a:lnTo>
                  <a:lnTo>
                    <a:pt x="634809" y="58712"/>
                  </a:lnTo>
                  <a:lnTo>
                    <a:pt x="631520" y="57531"/>
                  </a:lnTo>
                  <a:lnTo>
                    <a:pt x="631520" y="73317"/>
                  </a:lnTo>
                  <a:lnTo>
                    <a:pt x="631520" y="80200"/>
                  </a:lnTo>
                  <a:lnTo>
                    <a:pt x="630834" y="82651"/>
                  </a:lnTo>
                  <a:lnTo>
                    <a:pt x="628091" y="85763"/>
                  </a:lnTo>
                  <a:lnTo>
                    <a:pt x="625830" y="86715"/>
                  </a:lnTo>
                  <a:lnTo>
                    <a:pt x="622706" y="87020"/>
                  </a:lnTo>
                  <a:lnTo>
                    <a:pt x="622706" y="66725"/>
                  </a:lnTo>
                  <a:lnTo>
                    <a:pt x="625868" y="66967"/>
                  </a:lnTo>
                  <a:lnTo>
                    <a:pt x="628142" y="67818"/>
                  </a:lnTo>
                  <a:lnTo>
                    <a:pt x="630859" y="70815"/>
                  </a:lnTo>
                  <a:lnTo>
                    <a:pt x="631520" y="73317"/>
                  </a:lnTo>
                  <a:lnTo>
                    <a:pt x="631520" y="57531"/>
                  </a:lnTo>
                  <a:lnTo>
                    <a:pt x="629691" y="56870"/>
                  </a:lnTo>
                  <a:lnTo>
                    <a:pt x="622909" y="56553"/>
                  </a:lnTo>
                  <a:lnTo>
                    <a:pt x="622909" y="51523"/>
                  </a:lnTo>
                  <a:lnTo>
                    <a:pt x="611238" y="51523"/>
                  </a:lnTo>
                  <a:lnTo>
                    <a:pt x="611238" y="66725"/>
                  </a:lnTo>
                  <a:lnTo>
                    <a:pt x="611238" y="87020"/>
                  </a:lnTo>
                  <a:lnTo>
                    <a:pt x="602411" y="80200"/>
                  </a:lnTo>
                  <a:lnTo>
                    <a:pt x="602411" y="73317"/>
                  </a:lnTo>
                  <a:lnTo>
                    <a:pt x="603084" y="70815"/>
                  </a:lnTo>
                  <a:lnTo>
                    <a:pt x="605802" y="67818"/>
                  </a:lnTo>
                  <a:lnTo>
                    <a:pt x="608050" y="66967"/>
                  </a:lnTo>
                  <a:lnTo>
                    <a:pt x="611238" y="66725"/>
                  </a:lnTo>
                  <a:lnTo>
                    <a:pt x="611238" y="51523"/>
                  </a:lnTo>
                  <a:lnTo>
                    <a:pt x="611022" y="51523"/>
                  </a:lnTo>
                  <a:lnTo>
                    <a:pt x="611022" y="56553"/>
                  </a:lnTo>
                  <a:lnTo>
                    <a:pt x="604240" y="56870"/>
                  </a:lnTo>
                  <a:lnTo>
                    <a:pt x="599122" y="58712"/>
                  </a:lnTo>
                  <a:lnTo>
                    <a:pt x="595693" y="62115"/>
                  </a:lnTo>
                  <a:lnTo>
                    <a:pt x="592239" y="65506"/>
                  </a:lnTo>
                  <a:lnTo>
                    <a:pt x="590524" y="70243"/>
                  </a:lnTo>
                  <a:lnTo>
                    <a:pt x="590524" y="76314"/>
                  </a:lnTo>
                  <a:lnTo>
                    <a:pt x="591807" y="85039"/>
                  </a:lnTo>
                  <a:lnTo>
                    <a:pt x="595642" y="91376"/>
                  </a:lnTo>
                  <a:lnTo>
                    <a:pt x="602056" y="95351"/>
                  </a:lnTo>
                  <a:lnTo>
                    <a:pt x="611022" y="96939"/>
                  </a:lnTo>
                  <a:lnTo>
                    <a:pt x="611022" y="102704"/>
                  </a:lnTo>
                  <a:lnTo>
                    <a:pt x="622909" y="102704"/>
                  </a:lnTo>
                  <a:lnTo>
                    <a:pt x="622909" y="96939"/>
                  </a:lnTo>
                  <a:lnTo>
                    <a:pt x="631875" y="95351"/>
                  </a:lnTo>
                  <a:lnTo>
                    <a:pt x="638276" y="91376"/>
                  </a:lnTo>
                  <a:lnTo>
                    <a:pt x="640918" y="87020"/>
                  </a:lnTo>
                  <a:lnTo>
                    <a:pt x="642124" y="85039"/>
                  </a:lnTo>
                  <a:lnTo>
                    <a:pt x="643407" y="76314"/>
                  </a:lnTo>
                  <a:lnTo>
                    <a:pt x="643407" y="70243"/>
                  </a:lnTo>
                  <a:close/>
                </a:path>
                <a:path w="1321434" h="102869">
                  <a:moveTo>
                    <a:pt x="1321015" y="0"/>
                  </a:moveTo>
                  <a:lnTo>
                    <a:pt x="0" y="0"/>
                  </a:lnTo>
                  <a:lnTo>
                    <a:pt x="0" y="5867"/>
                  </a:lnTo>
                  <a:lnTo>
                    <a:pt x="1321015" y="5867"/>
                  </a:lnTo>
                  <a:lnTo>
                    <a:pt x="1321015" y="0"/>
                  </a:lnTo>
                  <a:close/>
                </a:path>
              </a:pathLst>
            </a:custGeom>
            <a:solidFill>
              <a:srgbClr val="1114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B1F8CD4-9BE0-4CEA-9977-001BF648D3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4300" y="6524625"/>
            <a:ext cx="1565306" cy="581555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-1" y="214290"/>
            <a:ext cx="8234109" cy="838200"/>
          </a:xfrm>
        </p:spPr>
        <p:txBody>
          <a:bodyPr>
            <a:noAutofit/>
          </a:bodyPr>
          <a:lstStyle/>
          <a:p>
            <a:r>
              <a:rPr lang="ru-RU" sz="35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ПОЧЕМУ </a:t>
            </a:r>
            <a:r>
              <a:rPr lang="ru-RU" sz="3500" b="1" dirty="0">
                <a:solidFill>
                  <a:srgbClr val="C00000"/>
                </a:solidFill>
              </a:rPr>
              <a:t>подвержены </a:t>
            </a:r>
            <a:br>
              <a:rPr lang="ru-RU" sz="3500" b="1" dirty="0">
                <a:solidFill>
                  <a:srgbClr val="C00000"/>
                </a:solidFill>
              </a:rPr>
            </a:br>
            <a:r>
              <a:rPr lang="ru-RU" sz="3500" b="1" dirty="0">
                <a:solidFill>
                  <a:srgbClr val="C00000"/>
                </a:solidFill>
              </a:rPr>
              <a:t>риску вовлечения молодые?</a:t>
            </a:r>
          </a:p>
        </p:txBody>
      </p:sp>
      <p:sp>
        <p:nvSpPr>
          <p:cNvPr id="24" name="Содержимое 2"/>
          <p:cNvSpPr>
            <a:spLocks noGrp="1"/>
          </p:cNvSpPr>
          <p:nvPr>
            <p:ph idx="1"/>
          </p:nvPr>
        </p:nvSpPr>
        <p:spPr>
          <a:xfrm>
            <a:off x="482282" y="1534632"/>
            <a:ext cx="8848756" cy="4525963"/>
          </a:xfrm>
        </p:spPr>
        <p:txBody>
          <a:bodyPr>
            <a:noAutofit/>
          </a:bodyPr>
          <a:lstStyle/>
          <a:p>
            <a:r>
              <a:rPr lang="ru-RU" sz="3600" b="1" dirty="0"/>
              <a:t>Подростков, юношей, девушек очень легко увлечь.</a:t>
            </a:r>
          </a:p>
          <a:p>
            <a:r>
              <a:rPr lang="ru-RU" sz="3600" b="1" dirty="0"/>
              <a:t>Подражание естественно.</a:t>
            </a:r>
          </a:p>
          <a:p>
            <a:r>
              <a:rPr lang="ru-RU" sz="3600" b="1" dirty="0"/>
              <a:t>Неподготовленность молодежи к обман-</a:t>
            </a:r>
            <a:r>
              <a:rPr lang="ru-RU" sz="3600" b="1" dirty="0" err="1"/>
              <a:t>ным</a:t>
            </a:r>
            <a:r>
              <a:rPr lang="ru-RU" sz="3600" b="1" dirty="0"/>
              <a:t> приемам </a:t>
            </a:r>
            <a:r>
              <a:rPr lang="ru-RU" sz="3600" b="1" dirty="0" err="1"/>
              <a:t>вербощиков</a:t>
            </a:r>
            <a:r>
              <a:rPr lang="ru-RU" sz="3600" b="1" dirty="0"/>
              <a:t> деструктивных групп.</a:t>
            </a:r>
          </a:p>
          <a:p>
            <a:r>
              <a:rPr lang="ru-RU" sz="3600" b="1" dirty="0"/>
              <a:t>Отсутствие навыков </a:t>
            </a:r>
          </a:p>
          <a:p>
            <a:pPr>
              <a:buNone/>
            </a:pPr>
            <a:r>
              <a:rPr lang="ru-RU" sz="3600" b="1" dirty="0"/>
              <a:t>   распознавания обманов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881" y="4505244"/>
            <a:ext cx="1944216" cy="27329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8359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1306</TotalTime>
  <Words>393</Words>
  <Application>Microsoft Office PowerPoint</Application>
  <PresentationFormat>Произвольный</PresentationFormat>
  <Paragraphs>67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ИНТЕРНЕТ</vt:lpstr>
      <vt:lpstr>Негативные интернет-явления</vt:lpstr>
      <vt:lpstr>Опасности интернета</vt:lpstr>
      <vt:lpstr>Группы деструктивной направленности:</vt:lpstr>
      <vt:lpstr>ПРИВЕТ  </vt:lpstr>
      <vt:lpstr>Как распознать опасную группу</vt:lpstr>
      <vt:lpstr>Как распознать опасную группу</vt:lpstr>
      <vt:lpstr>ПОЧЕМУ подвержены  риску вовлечения молодые?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2022-2023</dc:title>
  <dc:creator>a.danilova</dc:creator>
  <cp:lastModifiedBy>Аделина Кауфман</cp:lastModifiedBy>
  <cp:revision>75</cp:revision>
  <dcterms:created xsi:type="dcterms:W3CDTF">2023-11-14T13:11:35Z</dcterms:created>
  <dcterms:modified xsi:type="dcterms:W3CDTF">2025-02-13T14:11:53Z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2023-11-08T00:00:00Z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2023-11-14T00:00:00Z</vt:filetime>
  </property>
  <property fmtid="{D5CDD505-2E9C-101B-9397-08002B2CF9AE}" pid="5" name="Producer">
    <vt:lpwstr>Adobe PDF Library 17.0</vt:lpwstr>
  </property>
</Properties>
</file>