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442" r:id="rId2"/>
    <p:sldId id="443" r:id="rId3"/>
    <p:sldId id="421" r:id="rId4"/>
    <p:sldId id="441" r:id="rId5"/>
    <p:sldId id="430" r:id="rId6"/>
    <p:sldId id="437" r:id="rId7"/>
    <p:sldId id="431" r:id="rId8"/>
    <p:sldId id="439" r:id="rId9"/>
    <p:sldId id="440" r:id="rId10"/>
    <p:sldId id="425" r:id="rId11"/>
    <p:sldId id="426" r:id="rId12"/>
    <p:sldId id="436" r:id="rId13"/>
    <p:sldId id="265" r:id="rId14"/>
    <p:sldId id="444" r:id="rId15"/>
    <p:sldId id="274" r:id="rId16"/>
  </p:sldIdLst>
  <p:sldSz cx="12192000" cy="6858000"/>
  <p:notesSz cx="9236075" cy="7010400"/>
  <p:defaultTextStyle>
    <a:defPPr>
      <a:defRPr lang="ru-RU"/>
    </a:defPPr>
    <a:lvl1pPr algn="l">
      <a:spcBef>
        <a:spcPts val="0"/>
      </a:spcBef>
      <a:spcAft>
        <a:spcPts val="0"/>
      </a:spcAft>
      <a:defRPr>
        <a:solidFill>
          <a:schemeClr val="tx1"/>
        </a:solidFill>
        <a:latin typeface="Inter"/>
        <a:ea typeface="+mn-ea"/>
        <a:cs typeface="+mn-cs"/>
      </a:defRPr>
    </a:lvl1pPr>
    <a:lvl2pPr marL="457200" algn="l">
      <a:spcBef>
        <a:spcPts val="0"/>
      </a:spcBef>
      <a:spcAft>
        <a:spcPts val="0"/>
      </a:spcAft>
      <a:defRPr>
        <a:solidFill>
          <a:schemeClr val="tx1"/>
        </a:solidFill>
        <a:latin typeface="Inter"/>
        <a:ea typeface="+mn-ea"/>
        <a:cs typeface="+mn-cs"/>
      </a:defRPr>
    </a:lvl2pPr>
    <a:lvl3pPr marL="914400" algn="l">
      <a:spcBef>
        <a:spcPts val="0"/>
      </a:spcBef>
      <a:spcAft>
        <a:spcPts val="0"/>
      </a:spcAft>
      <a:defRPr>
        <a:solidFill>
          <a:schemeClr val="tx1"/>
        </a:solidFill>
        <a:latin typeface="Inter"/>
        <a:ea typeface="+mn-ea"/>
        <a:cs typeface="+mn-cs"/>
      </a:defRPr>
    </a:lvl3pPr>
    <a:lvl4pPr marL="1371600" algn="l">
      <a:spcBef>
        <a:spcPts val="0"/>
      </a:spcBef>
      <a:spcAft>
        <a:spcPts val="0"/>
      </a:spcAft>
      <a:defRPr>
        <a:solidFill>
          <a:schemeClr val="tx1"/>
        </a:solidFill>
        <a:latin typeface="Inter"/>
        <a:ea typeface="+mn-ea"/>
        <a:cs typeface="+mn-cs"/>
      </a:defRPr>
    </a:lvl4pPr>
    <a:lvl5pPr marL="1828800" algn="l">
      <a:spcBef>
        <a:spcPts val="0"/>
      </a:spcBef>
      <a:spcAft>
        <a:spcPts val="0"/>
      </a:spcAft>
      <a:defRPr>
        <a:solidFill>
          <a:schemeClr val="tx1"/>
        </a:solidFill>
        <a:latin typeface="Inter"/>
        <a:ea typeface="+mn-ea"/>
        <a:cs typeface="+mn-cs"/>
      </a:defRPr>
    </a:lvl5pPr>
    <a:lvl6pPr marL="2286000" algn="l" defTabSz="914400">
      <a:defRPr>
        <a:solidFill>
          <a:schemeClr val="tx1"/>
        </a:solidFill>
        <a:latin typeface="Inter"/>
        <a:ea typeface="+mn-ea"/>
        <a:cs typeface="+mn-cs"/>
      </a:defRPr>
    </a:lvl6pPr>
    <a:lvl7pPr marL="2743200" algn="l" defTabSz="914400">
      <a:defRPr>
        <a:solidFill>
          <a:schemeClr val="tx1"/>
        </a:solidFill>
        <a:latin typeface="Inter"/>
        <a:ea typeface="+mn-ea"/>
        <a:cs typeface="+mn-cs"/>
      </a:defRPr>
    </a:lvl7pPr>
    <a:lvl8pPr marL="3200400" algn="l" defTabSz="914400">
      <a:defRPr>
        <a:solidFill>
          <a:schemeClr val="tx1"/>
        </a:solidFill>
        <a:latin typeface="Inter"/>
        <a:ea typeface="+mn-ea"/>
        <a:cs typeface="+mn-cs"/>
      </a:defRPr>
    </a:lvl8pPr>
    <a:lvl9pPr marL="3657600" algn="l" defTabSz="914400">
      <a:defRPr>
        <a:solidFill>
          <a:schemeClr val="tx1"/>
        </a:solidFill>
        <a:latin typeface="Inter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47" userDrawn="1">
          <p15:clr>
            <a:srgbClr val="A4A3A4"/>
          </p15:clr>
        </p15:guide>
        <p15:guide id="3" orient="horz" pos="36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50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542" y="62"/>
      </p:cViewPr>
      <p:guideLst>
        <p:guide orient="horz" pos="2160"/>
        <p:guide pos="347"/>
        <p:guide orient="horz" pos="36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 bwMode="auto">
          <a:xfrm>
            <a:off x="5011255" y="5430125"/>
            <a:ext cx="6397858" cy="668969"/>
          </a:xfrm>
        </p:spPr>
        <p:txBody>
          <a:bodyPr lIns="0" tIns="0" rIns="0" bIns="0"/>
          <a:lstStyle>
            <a:lvl1pPr marL="0" indent="0">
              <a:buNone/>
              <a:defRPr>
                <a:latin typeface="+mj-lt"/>
              </a:defRPr>
            </a:lvl1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9" name="Текст 7"/>
          <p:cNvSpPr>
            <a:spLocks noGrp="1"/>
          </p:cNvSpPr>
          <p:nvPr>
            <p:ph type="body" sz="quarter" idx="14"/>
          </p:nvPr>
        </p:nvSpPr>
        <p:spPr bwMode="auto">
          <a:xfrm>
            <a:off x="7052878" y="1912841"/>
            <a:ext cx="4300535" cy="668969"/>
          </a:xfrm>
        </p:spPr>
        <p:txBody>
          <a:bodyPr wrap="none" lIns="0" tIns="0" rIns="0" bIns="0">
            <a:normAutofit/>
          </a:bodyPr>
          <a:lstStyle>
            <a:lvl1pPr marL="285750" indent="-285750">
              <a:buSzPct val="100000"/>
              <a:buFont typeface="Arial" panose="020B0604020202020204"/>
              <a:buChar char="•"/>
              <a:defRPr sz="1400"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38100">
              <a:lnSpc>
                <a:spcPct val="100000"/>
              </a:lnSpc>
              <a:spcBef>
                <a:spcPts val="5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Tahoma" panose="020B0604030504040204"/>
                <a:cs typeface="Tahoma" panose="020B060403050404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Microsoft JhengHei" panose="020B0604030504040204" charset="-120"/>
                <a:cs typeface="Microsoft JhengHei" panose="020B0604030504040204" charset="-120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50F2-86FD-4F0B-A2A9-E39849525951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CF485-D146-424E-804B-15C0AF470A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/>
          <a:p>
            <a:pPr lvl="0"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E16B2A-F509-42B0-AC18-8C2E8F6C9F0F}" type="datetimeFigureOut">
              <a:rPr lang="ru-RU"/>
              <a:t>14.02.2026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4F0BF6C-CF71-41D2-B9FE-E9DB819C9492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>
        <a:lnSpc>
          <a:spcPct val="90000"/>
        </a:lnSpc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>
        <a:lnSpc>
          <a:spcPct val="90000"/>
        </a:lnSpc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Pervye Extended Bold"/>
        </a:defRPr>
      </a:lvl2pPr>
      <a:lvl3pPr algn="l">
        <a:lnSpc>
          <a:spcPct val="90000"/>
        </a:lnSpc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Pervye Extended Bold"/>
        </a:defRPr>
      </a:lvl3pPr>
      <a:lvl4pPr algn="l">
        <a:lnSpc>
          <a:spcPct val="90000"/>
        </a:lnSpc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Pervye Extended Bold"/>
        </a:defRPr>
      </a:lvl4pPr>
      <a:lvl5pPr algn="l">
        <a:lnSpc>
          <a:spcPct val="90000"/>
        </a:lnSpc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Pervye Extended Bold"/>
        </a:defRPr>
      </a:lvl5pPr>
      <a:lvl6pPr marL="457200" algn="l">
        <a:lnSpc>
          <a:spcPct val="90000"/>
        </a:lnSpc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Pervye Extended Bold"/>
        </a:defRPr>
      </a:lvl6pPr>
      <a:lvl7pPr marL="914400" algn="l">
        <a:lnSpc>
          <a:spcPct val="90000"/>
        </a:lnSpc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Pervye Extended Bold"/>
        </a:defRPr>
      </a:lvl7pPr>
      <a:lvl8pPr marL="1371600" algn="l">
        <a:lnSpc>
          <a:spcPct val="90000"/>
        </a:lnSpc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Pervye Extended Bold"/>
        </a:defRPr>
      </a:lvl8pPr>
      <a:lvl9pPr marL="1828800" algn="l">
        <a:lnSpc>
          <a:spcPct val="90000"/>
        </a:lnSpc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Pervye Extended Bold"/>
        </a:defRPr>
      </a:lvl9pPr>
    </p:titleStyle>
    <p:bodyStyle>
      <a:lvl1pPr marL="228600" indent="-228600" algn="l">
        <a:lnSpc>
          <a:spcPct val="90000"/>
        </a:lnSpc>
        <a:spcBef>
          <a:spcPts val="1000"/>
        </a:spcBef>
        <a:spcAft>
          <a:spcPts val="0"/>
        </a:spcAft>
        <a:buFont typeface="Arial" panose="020B0604020202020204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>
        <a:lnSpc>
          <a:spcPct val="90000"/>
        </a:lnSpc>
        <a:spcBef>
          <a:spcPts val="500"/>
        </a:spcBef>
        <a:spcAft>
          <a:spcPts val="0"/>
        </a:spcAft>
        <a:buFont typeface="Arial" panose="020B0604020202020204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>
        <a:lnSpc>
          <a:spcPct val="90000"/>
        </a:lnSpc>
        <a:spcBef>
          <a:spcPts val="500"/>
        </a:spcBef>
        <a:spcAft>
          <a:spcPts val="0"/>
        </a:spcAft>
        <a:buFont typeface="Arial" panose="020B0604020202020204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>
        <a:lnSpc>
          <a:spcPct val="90000"/>
        </a:lnSpc>
        <a:spcBef>
          <a:spcPts val="500"/>
        </a:spcBef>
        <a:spcAft>
          <a:spcPts val="0"/>
        </a:spcAft>
        <a:buFont typeface="Arial" panose="020B0604020202020204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>
        <a:lnSpc>
          <a:spcPct val="90000"/>
        </a:lnSpc>
        <a:spcBef>
          <a:spcPts val="500"/>
        </a:spcBef>
        <a:spcAft>
          <a:spcPts val="0"/>
        </a:spcAft>
        <a:buFont typeface="Arial" panose="020B0604020202020204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0.jpeg"/><Relationship Id="rId5" Type="http://schemas.openxmlformats.org/officeDocument/2006/relationships/image" Target="../media/image119.jpeg"/><Relationship Id="rId4" Type="http://schemas.openxmlformats.org/officeDocument/2006/relationships/image" Target="../media/image1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7" Type="http://schemas.openxmlformats.org/officeDocument/2006/relationships/image" Target="../media/image27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7.png"/><Relationship Id="rId4" Type="http://schemas.openxmlformats.org/officeDocument/2006/relationships/image" Target="../media/image10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image" Target="../media/image28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26" Type="http://schemas.openxmlformats.org/officeDocument/2006/relationships/image" Target="../media/image72.png"/><Relationship Id="rId39" Type="http://schemas.openxmlformats.org/officeDocument/2006/relationships/image" Target="../media/image85.png"/><Relationship Id="rId21" Type="http://schemas.openxmlformats.org/officeDocument/2006/relationships/image" Target="../media/image67.png"/><Relationship Id="rId34" Type="http://schemas.openxmlformats.org/officeDocument/2006/relationships/image" Target="../media/image80.png"/><Relationship Id="rId42" Type="http://schemas.openxmlformats.org/officeDocument/2006/relationships/image" Target="../media/image88.png"/><Relationship Id="rId47" Type="http://schemas.openxmlformats.org/officeDocument/2006/relationships/image" Target="../media/image93.png"/><Relationship Id="rId50" Type="http://schemas.openxmlformats.org/officeDocument/2006/relationships/image" Target="../media/image96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6" Type="http://schemas.openxmlformats.org/officeDocument/2006/relationships/image" Target="../media/image62.png"/><Relationship Id="rId29" Type="http://schemas.openxmlformats.org/officeDocument/2006/relationships/image" Target="../media/image75.png"/><Relationship Id="rId11" Type="http://schemas.openxmlformats.org/officeDocument/2006/relationships/image" Target="../media/image57.png"/><Relationship Id="rId24" Type="http://schemas.openxmlformats.org/officeDocument/2006/relationships/image" Target="../media/image70.png"/><Relationship Id="rId32" Type="http://schemas.openxmlformats.org/officeDocument/2006/relationships/image" Target="../media/image78.png"/><Relationship Id="rId37" Type="http://schemas.openxmlformats.org/officeDocument/2006/relationships/image" Target="../media/image83.png"/><Relationship Id="rId40" Type="http://schemas.openxmlformats.org/officeDocument/2006/relationships/image" Target="../media/image86.png"/><Relationship Id="rId45" Type="http://schemas.openxmlformats.org/officeDocument/2006/relationships/image" Target="../media/image91.png"/><Relationship Id="rId53" Type="http://schemas.openxmlformats.org/officeDocument/2006/relationships/image" Target="../media/image99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31" Type="http://schemas.openxmlformats.org/officeDocument/2006/relationships/image" Target="../media/image77.png"/><Relationship Id="rId44" Type="http://schemas.openxmlformats.org/officeDocument/2006/relationships/image" Target="../media/image90.png"/><Relationship Id="rId52" Type="http://schemas.openxmlformats.org/officeDocument/2006/relationships/image" Target="../media/image98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Relationship Id="rId22" Type="http://schemas.openxmlformats.org/officeDocument/2006/relationships/image" Target="../media/image68.png"/><Relationship Id="rId27" Type="http://schemas.openxmlformats.org/officeDocument/2006/relationships/image" Target="../media/image73.png"/><Relationship Id="rId30" Type="http://schemas.openxmlformats.org/officeDocument/2006/relationships/image" Target="../media/image76.png"/><Relationship Id="rId35" Type="http://schemas.openxmlformats.org/officeDocument/2006/relationships/image" Target="../media/image81.png"/><Relationship Id="rId43" Type="http://schemas.openxmlformats.org/officeDocument/2006/relationships/image" Target="../media/image89.png"/><Relationship Id="rId48" Type="http://schemas.openxmlformats.org/officeDocument/2006/relationships/image" Target="../media/image94.png"/><Relationship Id="rId8" Type="http://schemas.openxmlformats.org/officeDocument/2006/relationships/image" Target="../media/image54.png"/><Relationship Id="rId51" Type="http://schemas.openxmlformats.org/officeDocument/2006/relationships/image" Target="../media/image97.png"/><Relationship Id="rId3" Type="http://schemas.openxmlformats.org/officeDocument/2006/relationships/image" Target="../media/image49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5" Type="http://schemas.openxmlformats.org/officeDocument/2006/relationships/image" Target="../media/image71.png"/><Relationship Id="rId33" Type="http://schemas.openxmlformats.org/officeDocument/2006/relationships/image" Target="../media/image79.png"/><Relationship Id="rId38" Type="http://schemas.openxmlformats.org/officeDocument/2006/relationships/image" Target="../media/image84.png"/><Relationship Id="rId46" Type="http://schemas.openxmlformats.org/officeDocument/2006/relationships/image" Target="../media/image92.png"/><Relationship Id="rId20" Type="http://schemas.openxmlformats.org/officeDocument/2006/relationships/image" Target="../media/image66.png"/><Relationship Id="rId41" Type="http://schemas.openxmlformats.org/officeDocument/2006/relationships/image" Target="../media/image8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15" Type="http://schemas.openxmlformats.org/officeDocument/2006/relationships/image" Target="../media/image61.png"/><Relationship Id="rId23" Type="http://schemas.openxmlformats.org/officeDocument/2006/relationships/image" Target="../media/image69.png"/><Relationship Id="rId28" Type="http://schemas.openxmlformats.org/officeDocument/2006/relationships/image" Target="../media/image74.png"/><Relationship Id="rId36" Type="http://schemas.openxmlformats.org/officeDocument/2006/relationships/image" Target="../media/image82.png"/><Relationship Id="rId49" Type="http://schemas.openxmlformats.org/officeDocument/2006/relationships/image" Target="../media/image9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2.png"/><Relationship Id="rId4" Type="http://schemas.openxmlformats.org/officeDocument/2006/relationships/image" Target="../media/image10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A7C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823329" y="2394086"/>
            <a:ext cx="472089" cy="170969"/>
          </a:xfrm>
          <a:custGeom>
            <a:avLst/>
            <a:gdLst/>
            <a:ahLst/>
            <a:cxnLst/>
            <a:rect l="l" t="t" r="r" b="b"/>
            <a:pathLst>
              <a:path w="778509" h="281939">
                <a:moveTo>
                  <a:pt x="255731" y="133116"/>
                </a:moveTo>
                <a:lnTo>
                  <a:pt x="220509" y="133116"/>
                </a:lnTo>
                <a:lnTo>
                  <a:pt x="348777" y="264777"/>
                </a:lnTo>
                <a:lnTo>
                  <a:pt x="349392" y="265510"/>
                </a:lnTo>
                <a:lnTo>
                  <a:pt x="349738" y="265845"/>
                </a:lnTo>
                <a:lnTo>
                  <a:pt x="350275" y="266431"/>
                </a:lnTo>
                <a:lnTo>
                  <a:pt x="354117" y="269970"/>
                </a:lnTo>
                <a:lnTo>
                  <a:pt x="358724" y="272996"/>
                </a:lnTo>
                <a:lnTo>
                  <a:pt x="363646" y="275258"/>
                </a:lnTo>
                <a:lnTo>
                  <a:pt x="365007" y="276284"/>
                </a:lnTo>
                <a:lnTo>
                  <a:pt x="366473" y="277122"/>
                </a:lnTo>
                <a:lnTo>
                  <a:pt x="367991" y="277782"/>
                </a:lnTo>
                <a:lnTo>
                  <a:pt x="374640" y="280462"/>
                </a:lnTo>
                <a:lnTo>
                  <a:pt x="381814" y="281855"/>
                </a:lnTo>
                <a:lnTo>
                  <a:pt x="395947" y="281855"/>
                </a:lnTo>
                <a:lnTo>
                  <a:pt x="416000" y="273960"/>
                </a:lnTo>
                <a:lnTo>
                  <a:pt x="416524" y="273604"/>
                </a:lnTo>
                <a:lnTo>
                  <a:pt x="417152" y="273248"/>
                </a:lnTo>
                <a:lnTo>
                  <a:pt x="417654" y="272996"/>
                </a:lnTo>
                <a:lnTo>
                  <a:pt x="418304" y="272609"/>
                </a:lnTo>
                <a:lnTo>
                  <a:pt x="421550" y="270976"/>
                </a:lnTo>
                <a:lnTo>
                  <a:pt x="424586" y="268892"/>
                </a:lnTo>
                <a:lnTo>
                  <a:pt x="427204" y="266431"/>
                </a:lnTo>
                <a:lnTo>
                  <a:pt x="427623" y="266148"/>
                </a:lnTo>
                <a:lnTo>
                  <a:pt x="427937" y="265845"/>
                </a:lnTo>
                <a:lnTo>
                  <a:pt x="428356" y="265510"/>
                </a:lnTo>
                <a:lnTo>
                  <a:pt x="436392" y="257269"/>
                </a:lnTo>
                <a:lnTo>
                  <a:pt x="385320" y="257269"/>
                </a:lnTo>
                <a:lnTo>
                  <a:pt x="378544" y="254713"/>
                </a:lnTo>
                <a:lnTo>
                  <a:pt x="377467" y="254002"/>
                </a:lnTo>
                <a:lnTo>
                  <a:pt x="376525" y="253416"/>
                </a:lnTo>
                <a:lnTo>
                  <a:pt x="375478" y="252903"/>
                </a:lnTo>
                <a:lnTo>
                  <a:pt x="373252" y="251929"/>
                </a:lnTo>
                <a:lnTo>
                  <a:pt x="372525" y="251542"/>
                </a:lnTo>
                <a:lnTo>
                  <a:pt x="370679" y="250442"/>
                </a:lnTo>
                <a:lnTo>
                  <a:pt x="368462" y="248819"/>
                </a:lnTo>
                <a:lnTo>
                  <a:pt x="368285" y="248526"/>
                </a:lnTo>
                <a:lnTo>
                  <a:pt x="366996" y="247144"/>
                </a:lnTo>
                <a:lnTo>
                  <a:pt x="366577" y="246819"/>
                </a:lnTo>
                <a:lnTo>
                  <a:pt x="255731" y="133116"/>
                </a:lnTo>
                <a:close/>
              </a:path>
              <a:path w="778509" h="281939">
                <a:moveTo>
                  <a:pt x="594202" y="133116"/>
                </a:moveTo>
                <a:lnTo>
                  <a:pt x="557462" y="133116"/>
                </a:lnTo>
                <a:lnTo>
                  <a:pt x="684060" y="253416"/>
                </a:lnTo>
                <a:lnTo>
                  <a:pt x="684701" y="254002"/>
                </a:lnTo>
                <a:lnTo>
                  <a:pt x="693253" y="260575"/>
                </a:lnTo>
                <a:lnTo>
                  <a:pt x="703162" y="265510"/>
                </a:lnTo>
                <a:lnTo>
                  <a:pt x="703353" y="265510"/>
                </a:lnTo>
                <a:lnTo>
                  <a:pt x="713350" y="268254"/>
                </a:lnTo>
                <a:lnTo>
                  <a:pt x="754728" y="259023"/>
                </a:lnTo>
                <a:lnTo>
                  <a:pt x="769175" y="244013"/>
                </a:lnTo>
                <a:lnTo>
                  <a:pt x="716130" y="244013"/>
                </a:lnTo>
                <a:lnTo>
                  <a:pt x="707928" y="240935"/>
                </a:lnTo>
                <a:lnTo>
                  <a:pt x="702088" y="235594"/>
                </a:lnTo>
                <a:lnTo>
                  <a:pt x="594202" y="133116"/>
                </a:lnTo>
                <a:close/>
              </a:path>
              <a:path w="778509" h="281939">
                <a:moveTo>
                  <a:pt x="223022" y="0"/>
                </a:moveTo>
                <a:lnTo>
                  <a:pt x="183734" y="15214"/>
                </a:lnTo>
                <a:lnTo>
                  <a:pt x="16745" y="173575"/>
                </a:lnTo>
                <a:lnTo>
                  <a:pt x="0" y="212349"/>
                </a:lnTo>
                <a:lnTo>
                  <a:pt x="879" y="223064"/>
                </a:lnTo>
                <a:lnTo>
                  <a:pt x="23479" y="258628"/>
                </a:lnTo>
                <a:lnTo>
                  <a:pt x="53812" y="268735"/>
                </a:lnTo>
                <a:lnTo>
                  <a:pt x="64602" y="268001"/>
                </a:lnTo>
                <a:lnTo>
                  <a:pt x="73848" y="265510"/>
                </a:lnTo>
                <a:lnTo>
                  <a:pt x="74346" y="265510"/>
                </a:lnTo>
                <a:lnTo>
                  <a:pt x="103613" y="244013"/>
                </a:lnTo>
                <a:lnTo>
                  <a:pt x="51244" y="244013"/>
                </a:lnTo>
                <a:lnTo>
                  <a:pt x="46701" y="242994"/>
                </a:lnTo>
                <a:lnTo>
                  <a:pt x="44103" y="241898"/>
                </a:lnTo>
                <a:lnTo>
                  <a:pt x="39258" y="239730"/>
                </a:lnTo>
                <a:lnTo>
                  <a:pt x="36012" y="237427"/>
                </a:lnTo>
                <a:lnTo>
                  <a:pt x="33289" y="234558"/>
                </a:lnTo>
                <a:lnTo>
                  <a:pt x="27740" y="228778"/>
                </a:lnTo>
                <a:lnTo>
                  <a:pt x="24703" y="221050"/>
                </a:lnTo>
                <a:lnTo>
                  <a:pt x="25122" y="205072"/>
                </a:lnTo>
                <a:lnTo>
                  <a:pt x="28463" y="197501"/>
                </a:lnTo>
                <a:lnTo>
                  <a:pt x="34232" y="191941"/>
                </a:lnTo>
                <a:lnTo>
                  <a:pt x="201126" y="33559"/>
                </a:lnTo>
                <a:lnTo>
                  <a:pt x="203965" y="30794"/>
                </a:lnTo>
                <a:lnTo>
                  <a:pt x="207299" y="28648"/>
                </a:lnTo>
                <a:lnTo>
                  <a:pt x="214645" y="25747"/>
                </a:lnTo>
                <a:lnTo>
                  <a:pt x="217652" y="25203"/>
                </a:lnTo>
                <a:lnTo>
                  <a:pt x="269929" y="25203"/>
                </a:lnTo>
                <a:lnTo>
                  <a:pt x="261659" y="16722"/>
                </a:lnTo>
                <a:lnTo>
                  <a:pt x="253384" y="9750"/>
                </a:lnTo>
                <a:lnTo>
                  <a:pt x="243990" y="4560"/>
                </a:lnTo>
                <a:lnTo>
                  <a:pt x="233771" y="1269"/>
                </a:lnTo>
                <a:lnTo>
                  <a:pt x="223022" y="0"/>
                </a:lnTo>
                <a:close/>
              </a:path>
              <a:path w="778509" h="281939">
                <a:moveTo>
                  <a:pt x="556844" y="97630"/>
                </a:moveTo>
                <a:lnTo>
                  <a:pt x="411393" y="246673"/>
                </a:lnTo>
                <a:lnTo>
                  <a:pt x="410555" y="247311"/>
                </a:lnTo>
                <a:lnTo>
                  <a:pt x="410241" y="247667"/>
                </a:lnTo>
                <a:lnTo>
                  <a:pt x="409613" y="248222"/>
                </a:lnTo>
                <a:lnTo>
                  <a:pt x="409403" y="248526"/>
                </a:lnTo>
                <a:lnTo>
                  <a:pt x="408356" y="249238"/>
                </a:lnTo>
                <a:lnTo>
                  <a:pt x="407309" y="249877"/>
                </a:lnTo>
                <a:lnTo>
                  <a:pt x="406157" y="250442"/>
                </a:lnTo>
                <a:lnTo>
                  <a:pt x="405320" y="250882"/>
                </a:lnTo>
                <a:lnTo>
                  <a:pt x="402702" y="252432"/>
                </a:lnTo>
                <a:lnTo>
                  <a:pt x="401550" y="253165"/>
                </a:lnTo>
                <a:lnTo>
                  <a:pt x="400465" y="254002"/>
                </a:lnTo>
                <a:lnTo>
                  <a:pt x="399595" y="254713"/>
                </a:lnTo>
                <a:lnTo>
                  <a:pt x="399294" y="254713"/>
                </a:lnTo>
                <a:lnTo>
                  <a:pt x="392805" y="257269"/>
                </a:lnTo>
                <a:lnTo>
                  <a:pt x="436392" y="257269"/>
                </a:lnTo>
                <a:lnTo>
                  <a:pt x="557462" y="133116"/>
                </a:lnTo>
                <a:lnTo>
                  <a:pt x="594202" y="133116"/>
                </a:lnTo>
                <a:lnTo>
                  <a:pt x="556844" y="97630"/>
                </a:lnTo>
                <a:close/>
              </a:path>
              <a:path w="778509" h="281939">
                <a:moveTo>
                  <a:pt x="221137" y="97630"/>
                </a:moveTo>
                <a:lnTo>
                  <a:pt x="75801" y="235594"/>
                </a:lnTo>
                <a:lnTo>
                  <a:pt x="72974" y="238327"/>
                </a:lnTo>
                <a:lnTo>
                  <a:pt x="69623" y="240463"/>
                </a:lnTo>
                <a:lnTo>
                  <a:pt x="65958" y="241898"/>
                </a:lnTo>
                <a:lnTo>
                  <a:pt x="62189" y="243322"/>
                </a:lnTo>
                <a:lnTo>
                  <a:pt x="58315" y="244013"/>
                </a:lnTo>
                <a:lnTo>
                  <a:pt x="103613" y="244013"/>
                </a:lnTo>
                <a:lnTo>
                  <a:pt x="220509" y="133116"/>
                </a:lnTo>
                <a:lnTo>
                  <a:pt x="255731" y="133116"/>
                </a:lnTo>
                <a:lnTo>
                  <a:pt x="221137" y="97630"/>
                </a:lnTo>
                <a:close/>
              </a:path>
              <a:path w="778509" h="281939">
                <a:moveTo>
                  <a:pt x="604638" y="25203"/>
                </a:moveTo>
                <a:lnTo>
                  <a:pt x="563673" y="25203"/>
                </a:lnTo>
                <a:lnTo>
                  <a:pt x="570969" y="28061"/>
                </a:lnTo>
                <a:lnTo>
                  <a:pt x="576833" y="33559"/>
                </a:lnTo>
                <a:lnTo>
                  <a:pt x="743739" y="191941"/>
                </a:lnTo>
                <a:lnTo>
                  <a:pt x="749288" y="197501"/>
                </a:lnTo>
                <a:lnTo>
                  <a:pt x="752535" y="205072"/>
                </a:lnTo>
                <a:lnTo>
                  <a:pt x="752639" y="212956"/>
                </a:lnTo>
                <a:lnTo>
                  <a:pt x="752848" y="220862"/>
                </a:lnTo>
                <a:lnTo>
                  <a:pt x="749812" y="228506"/>
                </a:lnTo>
                <a:lnTo>
                  <a:pt x="738922" y="239950"/>
                </a:lnTo>
                <a:lnTo>
                  <a:pt x="731336" y="243322"/>
                </a:lnTo>
                <a:lnTo>
                  <a:pt x="730724" y="243322"/>
                </a:lnTo>
                <a:lnTo>
                  <a:pt x="708984" y="244013"/>
                </a:lnTo>
                <a:lnTo>
                  <a:pt x="769175" y="244013"/>
                </a:lnTo>
                <a:lnTo>
                  <a:pt x="769714" y="243322"/>
                </a:lnTo>
                <a:lnTo>
                  <a:pt x="774562" y="233647"/>
                </a:lnTo>
                <a:lnTo>
                  <a:pt x="777421" y="223228"/>
                </a:lnTo>
                <a:lnTo>
                  <a:pt x="778145" y="212956"/>
                </a:lnTo>
                <a:lnTo>
                  <a:pt x="778188" y="212349"/>
                </a:lnTo>
                <a:lnTo>
                  <a:pt x="776874" y="201520"/>
                </a:lnTo>
                <a:lnTo>
                  <a:pt x="773490" y="191262"/>
                </a:lnTo>
                <a:lnTo>
                  <a:pt x="768170" y="181865"/>
                </a:lnTo>
                <a:lnTo>
                  <a:pt x="761016" y="173575"/>
                </a:lnTo>
                <a:lnTo>
                  <a:pt x="604638" y="25203"/>
                </a:lnTo>
                <a:close/>
              </a:path>
              <a:path w="778509" h="281939">
                <a:moveTo>
                  <a:pt x="269929" y="25203"/>
                </a:moveTo>
                <a:lnTo>
                  <a:pt x="226477" y="25203"/>
                </a:lnTo>
                <a:lnTo>
                  <a:pt x="230351" y="26051"/>
                </a:lnTo>
                <a:lnTo>
                  <a:pt x="233911" y="27643"/>
                </a:lnTo>
                <a:lnTo>
                  <a:pt x="237576" y="29234"/>
                </a:lnTo>
                <a:lnTo>
                  <a:pt x="240822" y="31517"/>
                </a:lnTo>
                <a:lnTo>
                  <a:pt x="243545" y="34375"/>
                </a:lnTo>
                <a:lnTo>
                  <a:pt x="388776" y="183324"/>
                </a:lnTo>
                <a:lnTo>
                  <a:pt x="424147" y="147094"/>
                </a:lnTo>
                <a:lnTo>
                  <a:pt x="388776" y="147094"/>
                </a:lnTo>
                <a:lnTo>
                  <a:pt x="269929" y="25203"/>
                </a:lnTo>
                <a:close/>
              </a:path>
              <a:path w="778509" h="281939">
                <a:moveTo>
                  <a:pt x="556403" y="0"/>
                </a:moveTo>
                <a:lnTo>
                  <a:pt x="553760" y="0"/>
                </a:lnTo>
                <a:lnTo>
                  <a:pt x="544095" y="1120"/>
                </a:lnTo>
                <a:lnTo>
                  <a:pt x="533876" y="4399"/>
                </a:lnTo>
                <a:lnTo>
                  <a:pt x="524482" y="9588"/>
                </a:lnTo>
                <a:lnTo>
                  <a:pt x="516206" y="16564"/>
                </a:lnTo>
                <a:lnTo>
                  <a:pt x="388776" y="147094"/>
                </a:lnTo>
                <a:lnTo>
                  <a:pt x="424147" y="147094"/>
                </a:lnTo>
                <a:lnTo>
                  <a:pt x="539766" y="28648"/>
                </a:lnTo>
                <a:lnTo>
                  <a:pt x="547410" y="25370"/>
                </a:lnTo>
                <a:lnTo>
                  <a:pt x="556191" y="25203"/>
                </a:lnTo>
                <a:lnTo>
                  <a:pt x="604638" y="25203"/>
                </a:lnTo>
                <a:lnTo>
                  <a:pt x="594110" y="15214"/>
                </a:lnTo>
                <a:lnTo>
                  <a:pt x="585605" y="8552"/>
                </a:lnTo>
                <a:lnTo>
                  <a:pt x="576135" y="3732"/>
                </a:lnTo>
                <a:lnTo>
                  <a:pt x="566024" y="845"/>
                </a:lnTo>
                <a:lnTo>
                  <a:pt x="566897" y="845"/>
                </a:lnTo>
                <a:lnTo>
                  <a:pt x="556403" y="0"/>
                </a:lnTo>
                <a:close/>
              </a:path>
            </a:pathLst>
          </a:custGeom>
          <a:solidFill>
            <a:srgbClr val="FFFFFF">
              <a:alpha val="71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286157" y="374624"/>
            <a:ext cx="11905426" cy="6482947"/>
            <a:chOff x="471189" y="617782"/>
            <a:chExt cx="19632930" cy="10690860"/>
          </a:xfrm>
        </p:grpSpPr>
        <p:sp>
          <p:nvSpPr>
            <p:cNvPr id="5" name="object 5"/>
            <p:cNvSpPr/>
            <p:nvPr/>
          </p:nvSpPr>
          <p:spPr>
            <a:xfrm>
              <a:off x="13475191" y="4654398"/>
              <a:ext cx="751205" cy="180975"/>
            </a:xfrm>
            <a:custGeom>
              <a:avLst/>
              <a:gdLst/>
              <a:ahLst/>
              <a:cxnLst/>
              <a:rect l="l" t="t" r="r" b="b"/>
              <a:pathLst>
                <a:path w="751205" h="180975">
                  <a:moveTo>
                    <a:pt x="666413" y="0"/>
                  </a:moveTo>
                  <a:lnTo>
                    <a:pt x="615245" y="0"/>
                  </a:lnTo>
                  <a:lnTo>
                    <a:pt x="274023" y="4370"/>
                  </a:lnTo>
                  <a:lnTo>
                    <a:pt x="272766" y="4370"/>
                  </a:lnTo>
                  <a:lnTo>
                    <a:pt x="86698" y="7113"/>
                  </a:lnTo>
                  <a:lnTo>
                    <a:pt x="38578" y="21682"/>
                  </a:lnTo>
                  <a:lnTo>
                    <a:pt x="6583" y="60651"/>
                  </a:lnTo>
                  <a:lnTo>
                    <a:pt x="0" y="93844"/>
                  </a:lnTo>
                  <a:lnTo>
                    <a:pt x="1557" y="109631"/>
                  </a:lnTo>
                  <a:lnTo>
                    <a:pt x="24912" y="154650"/>
                  </a:lnTo>
                  <a:lnTo>
                    <a:pt x="69690" y="178893"/>
                  </a:lnTo>
                  <a:lnTo>
                    <a:pt x="86698" y="180574"/>
                  </a:lnTo>
                  <a:lnTo>
                    <a:pt x="616711" y="173128"/>
                  </a:lnTo>
                  <a:lnTo>
                    <a:pt x="664315" y="173128"/>
                  </a:lnTo>
                  <a:lnTo>
                    <a:pt x="682197" y="171121"/>
                  </a:lnTo>
                  <a:lnTo>
                    <a:pt x="698146" y="166071"/>
                  </a:lnTo>
                  <a:lnTo>
                    <a:pt x="712838" y="158042"/>
                  </a:lnTo>
                  <a:lnTo>
                    <a:pt x="716162" y="155276"/>
                  </a:lnTo>
                  <a:lnTo>
                    <a:pt x="86698" y="155276"/>
                  </a:lnTo>
                  <a:lnTo>
                    <a:pt x="74637" y="154085"/>
                  </a:lnTo>
                  <a:lnTo>
                    <a:pt x="35571" y="127921"/>
                  </a:lnTo>
                  <a:lnTo>
                    <a:pt x="25236" y="93844"/>
                  </a:lnTo>
                  <a:lnTo>
                    <a:pt x="26429" y="81781"/>
                  </a:lnTo>
                  <a:lnTo>
                    <a:pt x="52596" y="42699"/>
                  </a:lnTo>
                  <a:lnTo>
                    <a:pt x="273290" y="29636"/>
                  </a:lnTo>
                  <a:lnTo>
                    <a:pt x="274546" y="29636"/>
                  </a:lnTo>
                  <a:lnTo>
                    <a:pt x="554587" y="25668"/>
                  </a:lnTo>
                  <a:lnTo>
                    <a:pt x="549266" y="25668"/>
                  </a:lnTo>
                  <a:lnTo>
                    <a:pt x="725357" y="25265"/>
                  </a:lnTo>
                  <a:lnTo>
                    <a:pt x="712838" y="14850"/>
                  </a:lnTo>
                  <a:lnTo>
                    <a:pt x="698254" y="6881"/>
                  </a:lnTo>
                  <a:lnTo>
                    <a:pt x="696385" y="6264"/>
                  </a:lnTo>
                  <a:lnTo>
                    <a:pt x="682197" y="1771"/>
                  </a:lnTo>
                  <a:lnTo>
                    <a:pt x="666413" y="0"/>
                  </a:lnTo>
                  <a:close/>
                </a:path>
                <a:path w="751205" h="180975">
                  <a:moveTo>
                    <a:pt x="725357" y="25265"/>
                  </a:moveTo>
                  <a:lnTo>
                    <a:pt x="666393" y="25265"/>
                  </a:lnTo>
                  <a:lnTo>
                    <a:pt x="677312" y="26511"/>
                  </a:lnTo>
                  <a:lnTo>
                    <a:pt x="688591" y="30098"/>
                  </a:lnTo>
                  <a:lnTo>
                    <a:pt x="721182" y="63196"/>
                  </a:lnTo>
                  <a:lnTo>
                    <a:pt x="725734" y="86441"/>
                  </a:lnTo>
                  <a:lnTo>
                    <a:pt x="724578" y="98298"/>
                  </a:lnTo>
                  <a:lnTo>
                    <a:pt x="698967" y="137042"/>
                  </a:lnTo>
                  <a:lnTo>
                    <a:pt x="664325" y="147811"/>
                  </a:lnTo>
                  <a:lnTo>
                    <a:pt x="616660" y="147811"/>
                  </a:lnTo>
                  <a:lnTo>
                    <a:pt x="105320" y="155276"/>
                  </a:lnTo>
                  <a:lnTo>
                    <a:pt x="716162" y="155276"/>
                  </a:lnTo>
                  <a:lnTo>
                    <a:pt x="725841" y="147224"/>
                  </a:lnTo>
                  <a:lnTo>
                    <a:pt x="736450" y="134093"/>
                  </a:lnTo>
                  <a:lnTo>
                    <a:pt x="744270" y="119291"/>
                  </a:lnTo>
                  <a:lnTo>
                    <a:pt x="749106" y="103259"/>
                  </a:lnTo>
                  <a:lnTo>
                    <a:pt x="750762" y="86441"/>
                  </a:lnTo>
                  <a:lnTo>
                    <a:pt x="749173" y="70309"/>
                  </a:lnTo>
                  <a:lnTo>
                    <a:pt x="749106" y="69628"/>
                  </a:lnTo>
                  <a:lnTo>
                    <a:pt x="744270" y="53600"/>
                  </a:lnTo>
                  <a:lnTo>
                    <a:pt x="736450" y="38799"/>
                  </a:lnTo>
                  <a:lnTo>
                    <a:pt x="725841" y="25668"/>
                  </a:lnTo>
                  <a:lnTo>
                    <a:pt x="725357" y="25265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026421" y="945356"/>
              <a:ext cx="8077834" cy="10363200"/>
            </a:xfrm>
            <a:custGeom>
              <a:avLst/>
              <a:gdLst/>
              <a:ahLst/>
              <a:cxnLst/>
              <a:rect l="l" t="t" r="r" b="b"/>
              <a:pathLst>
                <a:path w="8077834" h="10363200">
                  <a:moveTo>
                    <a:pt x="1118040" y="10359748"/>
                  </a:moveTo>
                  <a:lnTo>
                    <a:pt x="270" y="10359748"/>
                  </a:lnTo>
                  <a:lnTo>
                    <a:pt x="0" y="10363200"/>
                  </a:lnTo>
                  <a:lnTo>
                    <a:pt x="1118118" y="10363200"/>
                  </a:lnTo>
                  <a:lnTo>
                    <a:pt x="1118040" y="10359748"/>
                  </a:lnTo>
                  <a:close/>
                </a:path>
                <a:path w="8077834" h="10363200">
                  <a:moveTo>
                    <a:pt x="1076091" y="10255039"/>
                  </a:moveTo>
                  <a:lnTo>
                    <a:pt x="63461" y="10255039"/>
                  </a:lnTo>
                  <a:lnTo>
                    <a:pt x="51955" y="10359748"/>
                  </a:lnTo>
                  <a:lnTo>
                    <a:pt x="1081782" y="10359748"/>
                  </a:lnTo>
                  <a:lnTo>
                    <a:pt x="1076091" y="10255039"/>
                  </a:lnTo>
                  <a:close/>
                </a:path>
                <a:path w="8077834" h="10363200">
                  <a:moveTo>
                    <a:pt x="1058320" y="10150330"/>
                  </a:moveTo>
                  <a:lnTo>
                    <a:pt x="106492" y="10150330"/>
                  </a:lnTo>
                  <a:lnTo>
                    <a:pt x="90870" y="10255039"/>
                  </a:lnTo>
                  <a:lnTo>
                    <a:pt x="1064146" y="10255039"/>
                  </a:lnTo>
                  <a:lnTo>
                    <a:pt x="1058320" y="10150330"/>
                  </a:lnTo>
                  <a:close/>
                </a:path>
                <a:path w="8077834" h="10363200">
                  <a:moveTo>
                    <a:pt x="1048023" y="10045621"/>
                  </a:moveTo>
                  <a:lnTo>
                    <a:pt x="140864" y="10045621"/>
                  </a:lnTo>
                  <a:lnTo>
                    <a:pt x="123204" y="10150330"/>
                  </a:lnTo>
                  <a:lnTo>
                    <a:pt x="1052874" y="10150330"/>
                  </a:lnTo>
                  <a:lnTo>
                    <a:pt x="1048023" y="10045621"/>
                  </a:lnTo>
                  <a:close/>
                </a:path>
                <a:path w="8077834" h="10363200">
                  <a:moveTo>
                    <a:pt x="1039173" y="9836204"/>
                  </a:moveTo>
                  <a:lnTo>
                    <a:pt x="198127" y="9836204"/>
                  </a:lnTo>
                  <a:lnTo>
                    <a:pt x="178467" y="9940912"/>
                  </a:lnTo>
                  <a:lnTo>
                    <a:pt x="159333" y="10045621"/>
                  </a:lnTo>
                  <a:lnTo>
                    <a:pt x="1043981" y="10045621"/>
                  </a:lnTo>
                  <a:lnTo>
                    <a:pt x="1040959" y="9940912"/>
                  </a:lnTo>
                  <a:lnTo>
                    <a:pt x="1039173" y="9836204"/>
                  </a:lnTo>
                  <a:close/>
                </a:path>
                <a:path w="8077834" h="10363200">
                  <a:moveTo>
                    <a:pt x="1054672" y="9731495"/>
                  </a:moveTo>
                  <a:lnTo>
                    <a:pt x="189751" y="9731495"/>
                  </a:lnTo>
                  <a:lnTo>
                    <a:pt x="191426" y="9836204"/>
                  </a:lnTo>
                  <a:lnTo>
                    <a:pt x="1047755" y="9836204"/>
                  </a:lnTo>
                  <a:lnTo>
                    <a:pt x="1054672" y="9731495"/>
                  </a:lnTo>
                  <a:close/>
                </a:path>
                <a:path w="8077834" h="10363200">
                  <a:moveTo>
                    <a:pt x="1067211" y="9626786"/>
                  </a:moveTo>
                  <a:lnTo>
                    <a:pt x="211916" y="9626786"/>
                  </a:lnTo>
                  <a:lnTo>
                    <a:pt x="203572" y="9731495"/>
                  </a:lnTo>
                  <a:lnTo>
                    <a:pt x="1062185" y="9731495"/>
                  </a:lnTo>
                  <a:lnTo>
                    <a:pt x="1067211" y="9626786"/>
                  </a:lnTo>
                  <a:close/>
                </a:path>
                <a:path w="8077834" h="10363200">
                  <a:moveTo>
                    <a:pt x="1036950" y="9207950"/>
                  </a:moveTo>
                  <a:lnTo>
                    <a:pt x="219832" y="9207950"/>
                  </a:lnTo>
                  <a:lnTo>
                    <a:pt x="228048" y="9312659"/>
                  </a:lnTo>
                  <a:lnTo>
                    <a:pt x="248855" y="9312659"/>
                  </a:lnTo>
                  <a:lnTo>
                    <a:pt x="248639" y="9417368"/>
                  </a:lnTo>
                  <a:lnTo>
                    <a:pt x="248365" y="9417368"/>
                  </a:lnTo>
                  <a:lnTo>
                    <a:pt x="248028" y="9522077"/>
                  </a:lnTo>
                  <a:lnTo>
                    <a:pt x="247625" y="9522077"/>
                  </a:lnTo>
                  <a:lnTo>
                    <a:pt x="247153" y="9626786"/>
                  </a:lnTo>
                  <a:lnTo>
                    <a:pt x="1049644" y="9626786"/>
                  </a:lnTo>
                  <a:lnTo>
                    <a:pt x="1033390" y="9522077"/>
                  </a:lnTo>
                  <a:lnTo>
                    <a:pt x="1036950" y="9207950"/>
                  </a:lnTo>
                  <a:close/>
                </a:path>
                <a:path w="8077834" h="10363200">
                  <a:moveTo>
                    <a:pt x="1081952" y="9103242"/>
                  </a:moveTo>
                  <a:lnTo>
                    <a:pt x="211321" y="9103242"/>
                  </a:lnTo>
                  <a:lnTo>
                    <a:pt x="207086" y="9207950"/>
                  </a:lnTo>
                  <a:lnTo>
                    <a:pt x="1072263" y="9207950"/>
                  </a:lnTo>
                  <a:lnTo>
                    <a:pt x="1081952" y="9103242"/>
                  </a:lnTo>
                  <a:close/>
                </a:path>
                <a:path w="8077834" h="10363200">
                  <a:moveTo>
                    <a:pt x="1083336" y="8998533"/>
                  </a:moveTo>
                  <a:lnTo>
                    <a:pt x="425660" y="8998533"/>
                  </a:lnTo>
                  <a:lnTo>
                    <a:pt x="270062" y="9103242"/>
                  </a:lnTo>
                  <a:lnTo>
                    <a:pt x="1089515" y="9103242"/>
                  </a:lnTo>
                  <a:lnTo>
                    <a:pt x="1083336" y="8998533"/>
                  </a:lnTo>
                  <a:close/>
                </a:path>
                <a:path w="8077834" h="10363200">
                  <a:moveTo>
                    <a:pt x="910650" y="8893824"/>
                  </a:moveTo>
                  <a:lnTo>
                    <a:pt x="459454" y="8893824"/>
                  </a:lnTo>
                  <a:lnTo>
                    <a:pt x="451732" y="8998533"/>
                  </a:lnTo>
                  <a:lnTo>
                    <a:pt x="924702" y="8998533"/>
                  </a:lnTo>
                  <a:lnTo>
                    <a:pt x="910650" y="8893824"/>
                  </a:lnTo>
                  <a:close/>
                </a:path>
                <a:path w="8077834" h="10363200">
                  <a:moveTo>
                    <a:pt x="887846" y="8789115"/>
                  </a:moveTo>
                  <a:lnTo>
                    <a:pt x="512601" y="8789115"/>
                  </a:lnTo>
                  <a:lnTo>
                    <a:pt x="497137" y="8893824"/>
                  </a:lnTo>
                  <a:lnTo>
                    <a:pt x="898355" y="8893824"/>
                  </a:lnTo>
                  <a:lnTo>
                    <a:pt x="887846" y="8789115"/>
                  </a:lnTo>
                  <a:close/>
                </a:path>
                <a:path w="8077834" h="10363200">
                  <a:moveTo>
                    <a:pt x="853975" y="8579697"/>
                  </a:moveTo>
                  <a:lnTo>
                    <a:pt x="559582" y="8579697"/>
                  </a:lnTo>
                  <a:lnTo>
                    <a:pt x="544405" y="8684406"/>
                  </a:lnTo>
                  <a:lnTo>
                    <a:pt x="528551" y="8789115"/>
                  </a:lnTo>
                  <a:lnTo>
                    <a:pt x="879154" y="8789115"/>
                  </a:lnTo>
                  <a:lnTo>
                    <a:pt x="868143" y="8684406"/>
                  </a:lnTo>
                  <a:lnTo>
                    <a:pt x="859704" y="8684406"/>
                  </a:lnTo>
                  <a:lnTo>
                    <a:pt x="853975" y="8579697"/>
                  </a:lnTo>
                  <a:close/>
                </a:path>
                <a:path w="8077834" h="10363200">
                  <a:moveTo>
                    <a:pt x="824437" y="8474989"/>
                  </a:moveTo>
                  <a:lnTo>
                    <a:pt x="584608" y="8474989"/>
                  </a:lnTo>
                  <a:lnTo>
                    <a:pt x="582723" y="8579697"/>
                  </a:lnTo>
                  <a:lnTo>
                    <a:pt x="829286" y="8579697"/>
                  </a:lnTo>
                  <a:lnTo>
                    <a:pt x="824437" y="8474989"/>
                  </a:lnTo>
                  <a:close/>
                </a:path>
                <a:path w="8077834" h="10363200">
                  <a:moveTo>
                    <a:pt x="8077678" y="8064500"/>
                  </a:moveTo>
                  <a:lnTo>
                    <a:pt x="8057006" y="8064500"/>
                  </a:lnTo>
                  <a:lnTo>
                    <a:pt x="8047731" y="8166100"/>
                  </a:lnTo>
                  <a:lnTo>
                    <a:pt x="8041223" y="8166100"/>
                  </a:lnTo>
                  <a:lnTo>
                    <a:pt x="8046265" y="8267700"/>
                  </a:lnTo>
                  <a:lnTo>
                    <a:pt x="7999213" y="8267700"/>
                  </a:lnTo>
                  <a:lnTo>
                    <a:pt x="7977511" y="8382000"/>
                  </a:lnTo>
                  <a:lnTo>
                    <a:pt x="7910589" y="8382000"/>
                  </a:lnTo>
                  <a:lnTo>
                    <a:pt x="7898776" y="8483600"/>
                  </a:lnTo>
                  <a:lnTo>
                    <a:pt x="1732845" y="8483600"/>
                  </a:lnTo>
                  <a:lnTo>
                    <a:pt x="1584682" y="10045700"/>
                  </a:lnTo>
                  <a:lnTo>
                    <a:pt x="1581403" y="10045700"/>
                  </a:lnTo>
                  <a:lnTo>
                    <a:pt x="1576750" y="10160000"/>
                  </a:lnTo>
                  <a:lnTo>
                    <a:pt x="1570723" y="10160000"/>
                  </a:lnTo>
                  <a:lnTo>
                    <a:pt x="1563321" y="10261600"/>
                  </a:lnTo>
                  <a:lnTo>
                    <a:pt x="1565520" y="10261600"/>
                  </a:lnTo>
                  <a:lnTo>
                    <a:pt x="1335733" y="10363200"/>
                  </a:lnTo>
                  <a:lnTo>
                    <a:pt x="8077678" y="10363200"/>
                  </a:lnTo>
                  <a:lnTo>
                    <a:pt x="8077678" y="8064500"/>
                  </a:lnTo>
                  <a:close/>
                </a:path>
                <a:path w="8077834" h="10363200">
                  <a:moveTo>
                    <a:pt x="7860459" y="8382000"/>
                  </a:moveTo>
                  <a:lnTo>
                    <a:pt x="1745508" y="8382000"/>
                  </a:lnTo>
                  <a:lnTo>
                    <a:pt x="1739546" y="8483600"/>
                  </a:lnTo>
                  <a:lnTo>
                    <a:pt x="7875989" y="8483600"/>
                  </a:lnTo>
                  <a:lnTo>
                    <a:pt x="7860459" y="8382000"/>
                  </a:lnTo>
                  <a:close/>
                </a:path>
                <a:path w="8077834" h="10363200">
                  <a:moveTo>
                    <a:pt x="7764242" y="8267700"/>
                  </a:moveTo>
                  <a:lnTo>
                    <a:pt x="2092319" y="8267700"/>
                  </a:lnTo>
                  <a:lnTo>
                    <a:pt x="2041832" y="8382000"/>
                  </a:lnTo>
                  <a:lnTo>
                    <a:pt x="7772766" y="8382000"/>
                  </a:lnTo>
                  <a:lnTo>
                    <a:pt x="7764242" y="8267700"/>
                  </a:lnTo>
                  <a:close/>
                </a:path>
                <a:path w="8077834" h="10363200">
                  <a:moveTo>
                    <a:pt x="7355710" y="6591300"/>
                  </a:moveTo>
                  <a:lnTo>
                    <a:pt x="3008336" y="6591300"/>
                  </a:lnTo>
                  <a:lnTo>
                    <a:pt x="3011968" y="6705600"/>
                  </a:lnTo>
                  <a:lnTo>
                    <a:pt x="3077830" y="6705600"/>
                  </a:lnTo>
                  <a:lnTo>
                    <a:pt x="3084558" y="6807200"/>
                  </a:lnTo>
                  <a:lnTo>
                    <a:pt x="3114792" y="6807200"/>
                  </a:lnTo>
                  <a:lnTo>
                    <a:pt x="3066208" y="7848600"/>
                  </a:lnTo>
                  <a:lnTo>
                    <a:pt x="3060360" y="7962900"/>
                  </a:lnTo>
                  <a:lnTo>
                    <a:pt x="3062229" y="7962900"/>
                  </a:lnTo>
                  <a:lnTo>
                    <a:pt x="3054375" y="8166100"/>
                  </a:lnTo>
                  <a:lnTo>
                    <a:pt x="2816477" y="8166100"/>
                  </a:lnTo>
                  <a:lnTo>
                    <a:pt x="2803725" y="8267700"/>
                  </a:lnTo>
                  <a:lnTo>
                    <a:pt x="7414347" y="8267700"/>
                  </a:lnTo>
                  <a:lnTo>
                    <a:pt x="7392149" y="7327900"/>
                  </a:lnTo>
                  <a:lnTo>
                    <a:pt x="7391416" y="7327900"/>
                  </a:lnTo>
                  <a:lnTo>
                    <a:pt x="7387542" y="7124700"/>
                  </a:lnTo>
                  <a:lnTo>
                    <a:pt x="7438012" y="7124700"/>
                  </a:lnTo>
                  <a:lnTo>
                    <a:pt x="7438116" y="7010400"/>
                  </a:lnTo>
                  <a:lnTo>
                    <a:pt x="7437349" y="7010400"/>
                  </a:lnTo>
                  <a:lnTo>
                    <a:pt x="7433836" y="6908800"/>
                  </a:lnTo>
                  <a:lnTo>
                    <a:pt x="7369637" y="6908800"/>
                  </a:lnTo>
                  <a:lnTo>
                    <a:pt x="7355710" y="6807200"/>
                  </a:lnTo>
                  <a:lnTo>
                    <a:pt x="7355710" y="6591300"/>
                  </a:lnTo>
                  <a:close/>
                </a:path>
                <a:path w="8077834" h="10363200">
                  <a:moveTo>
                    <a:pt x="7703763" y="8166100"/>
                  </a:moveTo>
                  <a:lnTo>
                    <a:pt x="7459160" y="8166100"/>
                  </a:lnTo>
                  <a:lnTo>
                    <a:pt x="7448561" y="8267700"/>
                  </a:lnTo>
                  <a:lnTo>
                    <a:pt x="7711498" y="8267700"/>
                  </a:lnTo>
                  <a:lnTo>
                    <a:pt x="7703763" y="8166100"/>
                  </a:lnTo>
                  <a:close/>
                </a:path>
                <a:path w="8077834" h="10363200">
                  <a:moveTo>
                    <a:pt x="7406481" y="6489700"/>
                  </a:moveTo>
                  <a:lnTo>
                    <a:pt x="3031042" y="6489700"/>
                  </a:lnTo>
                  <a:lnTo>
                    <a:pt x="3022204" y="6591300"/>
                  </a:lnTo>
                  <a:lnTo>
                    <a:pt x="7402294" y="6591300"/>
                  </a:lnTo>
                  <a:lnTo>
                    <a:pt x="7406481" y="6489700"/>
                  </a:lnTo>
                  <a:close/>
                </a:path>
                <a:path w="8077834" h="10363200">
                  <a:moveTo>
                    <a:pt x="7382958" y="6388100"/>
                  </a:moveTo>
                  <a:lnTo>
                    <a:pt x="3117771" y="6388100"/>
                  </a:lnTo>
                  <a:lnTo>
                    <a:pt x="3098772" y="6489700"/>
                  </a:lnTo>
                  <a:lnTo>
                    <a:pt x="7391730" y="6489700"/>
                  </a:lnTo>
                  <a:lnTo>
                    <a:pt x="7382958" y="6388100"/>
                  </a:lnTo>
                  <a:close/>
                </a:path>
                <a:path w="8077834" h="10363200">
                  <a:moveTo>
                    <a:pt x="7383982" y="6286500"/>
                  </a:moveTo>
                  <a:lnTo>
                    <a:pt x="3147377" y="6286500"/>
                  </a:lnTo>
                  <a:lnTo>
                    <a:pt x="3142144" y="6388100"/>
                  </a:lnTo>
                  <a:lnTo>
                    <a:pt x="7378172" y="6388100"/>
                  </a:lnTo>
                  <a:lnTo>
                    <a:pt x="7383982" y="6286500"/>
                  </a:lnTo>
                  <a:close/>
                </a:path>
                <a:path w="8077834" h="10363200">
                  <a:moveTo>
                    <a:pt x="7392436" y="6070600"/>
                  </a:moveTo>
                  <a:lnTo>
                    <a:pt x="3085788" y="6070600"/>
                  </a:lnTo>
                  <a:lnTo>
                    <a:pt x="3085628" y="6172200"/>
                  </a:lnTo>
                  <a:lnTo>
                    <a:pt x="3125577" y="6172200"/>
                  </a:lnTo>
                  <a:lnTo>
                    <a:pt x="3147880" y="6286500"/>
                  </a:lnTo>
                  <a:lnTo>
                    <a:pt x="7383144" y="6286500"/>
                  </a:lnTo>
                  <a:lnTo>
                    <a:pt x="7393785" y="6172200"/>
                  </a:lnTo>
                  <a:lnTo>
                    <a:pt x="7392436" y="6070600"/>
                  </a:lnTo>
                  <a:close/>
                </a:path>
                <a:path w="8077834" h="10363200">
                  <a:moveTo>
                    <a:pt x="7363984" y="5969000"/>
                  </a:moveTo>
                  <a:lnTo>
                    <a:pt x="3127052" y="5969000"/>
                  </a:lnTo>
                  <a:lnTo>
                    <a:pt x="3117214" y="6070600"/>
                  </a:lnTo>
                  <a:lnTo>
                    <a:pt x="7381651" y="6070600"/>
                  </a:lnTo>
                  <a:lnTo>
                    <a:pt x="7363984" y="5969000"/>
                  </a:lnTo>
                  <a:close/>
                </a:path>
                <a:path w="8077834" h="10363200">
                  <a:moveTo>
                    <a:pt x="7295224" y="5867400"/>
                  </a:moveTo>
                  <a:lnTo>
                    <a:pt x="3099819" y="5867400"/>
                  </a:lnTo>
                  <a:lnTo>
                    <a:pt x="3101476" y="5969000"/>
                  </a:lnTo>
                  <a:lnTo>
                    <a:pt x="7318217" y="5969000"/>
                  </a:lnTo>
                  <a:lnTo>
                    <a:pt x="7295224" y="5867400"/>
                  </a:lnTo>
                  <a:close/>
                </a:path>
                <a:path w="8077834" h="10363200">
                  <a:moveTo>
                    <a:pt x="3746215" y="5029200"/>
                  </a:moveTo>
                  <a:lnTo>
                    <a:pt x="3385884" y="5029200"/>
                  </a:lnTo>
                  <a:lnTo>
                    <a:pt x="3291750" y="5549900"/>
                  </a:lnTo>
                  <a:lnTo>
                    <a:pt x="3260464" y="5549900"/>
                  </a:lnTo>
                  <a:lnTo>
                    <a:pt x="3232053" y="5651500"/>
                  </a:lnTo>
                  <a:lnTo>
                    <a:pt x="3168868" y="5651500"/>
                  </a:lnTo>
                  <a:lnTo>
                    <a:pt x="3156231" y="5753100"/>
                  </a:lnTo>
                  <a:lnTo>
                    <a:pt x="3146310" y="5753100"/>
                  </a:lnTo>
                  <a:lnTo>
                    <a:pt x="3127384" y="5867400"/>
                  </a:lnTo>
                  <a:lnTo>
                    <a:pt x="7251002" y="5867400"/>
                  </a:lnTo>
                  <a:lnTo>
                    <a:pt x="7155088" y="5448300"/>
                  </a:lnTo>
                  <a:lnTo>
                    <a:pt x="6532699" y="5448300"/>
                  </a:lnTo>
                  <a:lnTo>
                    <a:pt x="6533052" y="5334000"/>
                  </a:lnTo>
                  <a:lnTo>
                    <a:pt x="3792123" y="5334000"/>
                  </a:lnTo>
                  <a:lnTo>
                    <a:pt x="3777953" y="5232400"/>
                  </a:lnTo>
                  <a:lnTo>
                    <a:pt x="3747757" y="5232400"/>
                  </a:lnTo>
                  <a:lnTo>
                    <a:pt x="3734355" y="5130800"/>
                  </a:lnTo>
                  <a:lnTo>
                    <a:pt x="3746215" y="5029200"/>
                  </a:lnTo>
                  <a:close/>
                </a:path>
                <a:path w="8077834" h="10363200">
                  <a:moveTo>
                    <a:pt x="6680075" y="5334000"/>
                  </a:moveTo>
                  <a:lnTo>
                    <a:pt x="6660902" y="5448300"/>
                  </a:lnTo>
                  <a:lnTo>
                    <a:pt x="6699395" y="5448300"/>
                  </a:lnTo>
                  <a:lnTo>
                    <a:pt x="6680075" y="5334000"/>
                  </a:lnTo>
                  <a:close/>
                </a:path>
                <a:path w="8077834" h="10363200">
                  <a:moveTo>
                    <a:pt x="7179289" y="5334000"/>
                  </a:moveTo>
                  <a:lnTo>
                    <a:pt x="6812128" y="5334000"/>
                  </a:lnTo>
                  <a:lnTo>
                    <a:pt x="6820902" y="5448300"/>
                  </a:lnTo>
                  <a:lnTo>
                    <a:pt x="7169451" y="5448300"/>
                  </a:lnTo>
                  <a:lnTo>
                    <a:pt x="7179289" y="5334000"/>
                  </a:lnTo>
                  <a:close/>
                </a:path>
                <a:path w="8077834" h="10363200">
                  <a:moveTo>
                    <a:pt x="6495946" y="5232400"/>
                  </a:moveTo>
                  <a:lnTo>
                    <a:pt x="3815180" y="5232400"/>
                  </a:lnTo>
                  <a:lnTo>
                    <a:pt x="3807965" y="5334000"/>
                  </a:lnTo>
                  <a:lnTo>
                    <a:pt x="6515147" y="5334000"/>
                  </a:lnTo>
                  <a:lnTo>
                    <a:pt x="6495946" y="5232400"/>
                  </a:lnTo>
                  <a:close/>
                </a:path>
                <a:path w="8077834" h="10363200">
                  <a:moveTo>
                    <a:pt x="7180148" y="5232400"/>
                  </a:moveTo>
                  <a:lnTo>
                    <a:pt x="6695958" y="5232400"/>
                  </a:lnTo>
                  <a:lnTo>
                    <a:pt x="6712275" y="5334000"/>
                  </a:lnTo>
                  <a:lnTo>
                    <a:pt x="7184721" y="5334000"/>
                  </a:lnTo>
                  <a:lnTo>
                    <a:pt x="7180148" y="5232400"/>
                  </a:lnTo>
                  <a:close/>
                </a:path>
                <a:path w="8077834" h="10363200">
                  <a:moveTo>
                    <a:pt x="6469036" y="4292600"/>
                  </a:moveTo>
                  <a:lnTo>
                    <a:pt x="4098532" y="4292600"/>
                  </a:lnTo>
                  <a:lnTo>
                    <a:pt x="4067748" y="4610100"/>
                  </a:lnTo>
                  <a:lnTo>
                    <a:pt x="4014503" y="4610100"/>
                  </a:lnTo>
                  <a:lnTo>
                    <a:pt x="4014163" y="4711700"/>
                  </a:lnTo>
                  <a:lnTo>
                    <a:pt x="4024398" y="4711700"/>
                  </a:lnTo>
                  <a:lnTo>
                    <a:pt x="4060628" y="4813300"/>
                  </a:lnTo>
                  <a:lnTo>
                    <a:pt x="4026702" y="5130800"/>
                  </a:lnTo>
                  <a:lnTo>
                    <a:pt x="3897102" y="5130800"/>
                  </a:lnTo>
                  <a:lnTo>
                    <a:pt x="3861681" y="5232400"/>
                  </a:lnTo>
                  <a:lnTo>
                    <a:pt x="6495108" y="5232400"/>
                  </a:lnTo>
                  <a:lnTo>
                    <a:pt x="6495108" y="5029200"/>
                  </a:lnTo>
                  <a:lnTo>
                    <a:pt x="6532175" y="4914900"/>
                  </a:lnTo>
                  <a:lnTo>
                    <a:pt x="6539862" y="4914900"/>
                  </a:lnTo>
                  <a:lnTo>
                    <a:pt x="6536992" y="4813300"/>
                  </a:lnTo>
                  <a:lnTo>
                    <a:pt x="6500449" y="4813300"/>
                  </a:lnTo>
                  <a:lnTo>
                    <a:pt x="6461392" y="4394200"/>
                  </a:lnTo>
                  <a:lnTo>
                    <a:pt x="6470551" y="4394200"/>
                  </a:lnTo>
                  <a:lnTo>
                    <a:pt x="6469036" y="4292600"/>
                  </a:lnTo>
                  <a:close/>
                </a:path>
                <a:path w="8077834" h="10363200">
                  <a:moveTo>
                    <a:pt x="7143361" y="5029200"/>
                  </a:moveTo>
                  <a:lnTo>
                    <a:pt x="6749073" y="5029200"/>
                  </a:lnTo>
                  <a:lnTo>
                    <a:pt x="6727850" y="5130800"/>
                  </a:lnTo>
                  <a:lnTo>
                    <a:pt x="6673362" y="5130800"/>
                  </a:lnTo>
                  <a:lnTo>
                    <a:pt x="6669427" y="5232400"/>
                  </a:lnTo>
                  <a:lnTo>
                    <a:pt x="7138963" y="5232400"/>
                  </a:lnTo>
                  <a:lnTo>
                    <a:pt x="7143361" y="5029200"/>
                  </a:lnTo>
                  <a:close/>
                </a:path>
                <a:path w="8077834" h="10363200">
                  <a:moveTo>
                    <a:pt x="3751237" y="4914900"/>
                  </a:moveTo>
                  <a:lnTo>
                    <a:pt x="3268314" y="4914900"/>
                  </a:lnTo>
                  <a:lnTo>
                    <a:pt x="3284630" y="5029200"/>
                  </a:lnTo>
                  <a:lnTo>
                    <a:pt x="3756448" y="5029200"/>
                  </a:lnTo>
                  <a:lnTo>
                    <a:pt x="3751237" y="4914900"/>
                  </a:lnTo>
                  <a:close/>
                </a:path>
                <a:path w="8077834" h="10363200">
                  <a:moveTo>
                    <a:pt x="7110796" y="4914900"/>
                  </a:moveTo>
                  <a:lnTo>
                    <a:pt x="6882950" y="4914900"/>
                  </a:lnTo>
                  <a:lnTo>
                    <a:pt x="6868255" y="5029200"/>
                  </a:lnTo>
                  <a:lnTo>
                    <a:pt x="7125353" y="5029200"/>
                  </a:lnTo>
                  <a:lnTo>
                    <a:pt x="7110796" y="4914900"/>
                  </a:lnTo>
                  <a:close/>
                </a:path>
                <a:path w="8077834" h="10363200">
                  <a:moveTo>
                    <a:pt x="3715717" y="4711700"/>
                  </a:moveTo>
                  <a:lnTo>
                    <a:pt x="3321444" y="4711700"/>
                  </a:lnTo>
                  <a:lnTo>
                    <a:pt x="3300245" y="4813300"/>
                  </a:lnTo>
                  <a:lnTo>
                    <a:pt x="3245718" y="4813300"/>
                  </a:lnTo>
                  <a:lnTo>
                    <a:pt x="3241783" y="4914900"/>
                  </a:lnTo>
                  <a:lnTo>
                    <a:pt x="3711319" y="4914900"/>
                  </a:lnTo>
                  <a:lnTo>
                    <a:pt x="3715717" y="4711700"/>
                  </a:lnTo>
                  <a:close/>
                </a:path>
                <a:path w="8077834" h="10363200">
                  <a:moveTo>
                    <a:pt x="3683152" y="4610100"/>
                  </a:moveTo>
                  <a:lnTo>
                    <a:pt x="3455358" y="4610100"/>
                  </a:lnTo>
                  <a:lnTo>
                    <a:pt x="3440699" y="4711700"/>
                  </a:lnTo>
                  <a:lnTo>
                    <a:pt x="3697664" y="4711700"/>
                  </a:lnTo>
                  <a:lnTo>
                    <a:pt x="3683152" y="4610100"/>
                  </a:lnTo>
                  <a:close/>
                </a:path>
                <a:path w="8077834" h="10363200">
                  <a:moveTo>
                    <a:pt x="6443382" y="4191000"/>
                  </a:moveTo>
                  <a:lnTo>
                    <a:pt x="4020838" y="4191000"/>
                  </a:lnTo>
                  <a:lnTo>
                    <a:pt x="4034540" y="4292600"/>
                  </a:lnTo>
                  <a:lnTo>
                    <a:pt x="6441079" y="4292600"/>
                  </a:lnTo>
                  <a:lnTo>
                    <a:pt x="6443382" y="4191000"/>
                  </a:lnTo>
                  <a:close/>
                </a:path>
                <a:path w="8077834" h="10363200">
                  <a:moveTo>
                    <a:pt x="4400303" y="4089400"/>
                  </a:moveTo>
                  <a:lnTo>
                    <a:pt x="3990574" y="4089400"/>
                  </a:lnTo>
                  <a:lnTo>
                    <a:pt x="3990891" y="4191000"/>
                  </a:lnTo>
                  <a:lnTo>
                    <a:pt x="4410758" y="4191000"/>
                  </a:lnTo>
                  <a:lnTo>
                    <a:pt x="4400303" y="4089400"/>
                  </a:lnTo>
                  <a:close/>
                </a:path>
                <a:path w="8077834" h="10363200">
                  <a:moveTo>
                    <a:pt x="6160668" y="3771900"/>
                  </a:moveTo>
                  <a:lnTo>
                    <a:pt x="4351967" y="3771900"/>
                  </a:lnTo>
                  <a:lnTo>
                    <a:pt x="4355702" y="3873500"/>
                  </a:lnTo>
                  <a:lnTo>
                    <a:pt x="4400931" y="3873500"/>
                  </a:lnTo>
                  <a:lnTo>
                    <a:pt x="4401350" y="3975100"/>
                  </a:lnTo>
                  <a:lnTo>
                    <a:pt x="4426271" y="3975100"/>
                  </a:lnTo>
                  <a:lnTo>
                    <a:pt x="4435485" y="4191000"/>
                  </a:lnTo>
                  <a:lnTo>
                    <a:pt x="6437021" y="4191000"/>
                  </a:lnTo>
                  <a:lnTo>
                    <a:pt x="6428186" y="4089400"/>
                  </a:lnTo>
                  <a:lnTo>
                    <a:pt x="6152815" y="4089400"/>
                  </a:lnTo>
                  <a:lnTo>
                    <a:pt x="6160668" y="3771900"/>
                  </a:lnTo>
                  <a:close/>
                </a:path>
                <a:path w="8077834" h="10363200">
                  <a:moveTo>
                    <a:pt x="4401057" y="3975100"/>
                  </a:moveTo>
                  <a:lnTo>
                    <a:pt x="4049424" y="3975100"/>
                  </a:lnTo>
                  <a:lnTo>
                    <a:pt x="4030655" y="4089400"/>
                  </a:lnTo>
                  <a:lnTo>
                    <a:pt x="4402502" y="4089400"/>
                  </a:lnTo>
                  <a:lnTo>
                    <a:pt x="4401057" y="3975100"/>
                  </a:lnTo>
                  <a:close/>
                </a:path>
                <a:path w="8077834" h="10363200">
                  <a:moveTo>
                    <a:pt x="4333564" y="3873500"/>
                  </a:moveTo>
                  <a:lnTo>
                    <a:pt x="4187325" y="3873500"/>
                  </a:lnTo>
                  <a:lnTo>
                    <a:pt x="4165773" y="3975100"/>
                  </a:lnTo>
                  <a:lnTo>
                    <a:pt x="4353850" y="3975100"/>
                  </a:lnTo>
                  <a:lnTo>
                    <a:pt x="4333564" y="3873500"/>
                  </a:lnTo>
                  <a:close/>
                </a:path>
                <a:path w="8077834" h="10363200">
                  <a:moveTo>
                    <a:pt x="6204960" y="3670300"/>
                  </a:moveTo>
                  <a:lnTo>
                    <a:pt x="4380932" y="3670300"/>
                  </a:lnTo>
                  <a:lnTo>
                    <a:pt x="4359781" y="3771900"/>
                  </a:lnTo>
                  <a:lnTo>
                    <a:pt x="6188207" y="3771900"/>
                  </a:lnTo>
                  <a:lnTo>
                    <a:pt x="6204960" y="3670300"/>
                  </a:lnTo>
                  <a:close/>
                </a:path>
                <a:path w="8077834" h="10363200">
                  <a:moveTo>
                    <a:pt x="6164333" y="2933700"/>
                  </a:moveTo>
                  <a:lnTo>
                    <a:pt x="4367609" y="2933700"/>
                  </a:lnTo>
                  <a:lnTo>
                    <a:pt x="4365540" y="3035300"/>
                  </a:lnTo>
                  <a:lnTo>
                    <a:pt x="4392227" y="3035300"/>
                  </a:lnTo>
                  <a:lnTo>
                    <a:pt x="4402664" y="3136900"/>
                  </a:lnTo>
                  <a:lnTo>
                    <a:pt x="4426899" y="3136900"/>
                  </a:lnTo>
                  <a:lnTo>
                    <a:pt x="4430983" y="3352800"/>
                  </a:lnTo>
                  <a:lnTo>
                    <a:pt x="4382566" y="3352800"/>
                  </a:lnTo>
                  <a:lnTo>
                    <a:pt x="4380304" y="3454400"/>
                  </a:lnTo>
                  <a:lnTo>
                    <a:pt x="4380304" y="3670300"/>
                  </a:lnTo>
                  <a:lnTo>
                    <a:pt x="6210929" y="3670300"/>
                  </a:lnTo>
                  <a:lnTo>
                    <a:pt x="6208795" y="3556000"/>
                  </a:lnTo>
                  <a:lnTo>
                    <a:pt x="6194070" y="3556000"/>
                  </a:lnTo>
                  <a:lnTo>
                    <a:pt x="6194070" y="3454400"/>
                  </a:lnTo>
                  <a:lnTo>
                    <a:pt x="6188940" y="3251200"/>
                  </a:lnTo>
                  <a:lnTo>
                    <a:pt x="6175437" y="3251200"/>
                  </a:lnTo>
                  <a:lnTo>
                    <a:pt x="6166008" y="3136900"/>
                  </a:lnTo>
                  <a:lnTo>
                    <a:pt x="6164333" y="2933700"/>
                  </a:lnTo>
                  <a:close/>
                </a:path>
                <a:path w="8077834" h="10363200">
                  <a:moveTo>
                    <a:pt x="6135224" y="2514600"/>
                  </a:moveTo>
                  <a:lnTo>
                    <a:pt x="4422082" y="2514600"/>
                  </a:lnTo>
                  <a:lnTo>
                    <a:pt x="4430250" y="2832100"/>
                  </a:lnTo>
                  <a:lnTo>
                    <a:pt x="4416878" y="2933700"/>
                  </a:lnTo>
                  <a:lnTo>
                    <a:pt x="6209963" y="2933700"/>
                  </a:lnTo>
                  <a:lnTo>
                    <a:pt x="6214489" y="2832100"/>
                  </a:lnTo>
                  <a:lnTo>
                    <a:pt x="6209279" y="2832100"/>
                  </a:lnTo>
                  <a:lnTo>
                    <a:pt x="6203105" y="2717800"/>
                  </a:lnTo>
                  <a:lnTo>
                    <a:pt x="6146400" y="2717800"/>
                  </a:lnTo>
                  <a:lnTo>
                    <a:pt x="6143666" y="2616200"/>
                  </a:lnTo>
                  <a:lnTo>
                    <a:pt x="6139931" y="2616200"/>
                  </a:lnTo>
                  <a:lnTo>
                    <a:pt x="6135224" y="2514600"/>
                  </a:lnTo>
                  <a:close/>
                </a:path>
                <a:path w="8077834" h="10363200">
                  <a:moveTo>
                    <a:pt x="6082053" y="2413000"/>
                  </a:moveTo>
                  <a:lnTo>
                    <a:pt x="4381797" y="2413000"/>
                  </a:lnTo>
                  <a:lnTo>
                    <a:pt x="4393719" y="2514600"/>
                  </a:lnTo>
                  <a:lnTo>
                    <a:pt x="6099099" y="2514600"/>
                  </a:lnTo>
                  <a:lnTo>
                    <a:pt x="6082053" y="2413000"/>
                  </a:lnTo>
                  <a:close/>
                </a:path>
                <a:path w="8077834" h="10363200">
                  <a:moveTo>
                    <a:pt x="6049021" y="2298700"/>
                  </a:moveTo>
                  <a:lnTo>
                    <a:pt x="4352301" y="2298700"/>
                  </a:lnTo>
                  <a:lnTo>
                    <a:pt x="4351718" y="2413000"/>
                  </a:lnTo>
                  <a:lnTo>
                    <a:pt x="6064035" y="2413000"/>
                  </a:lnTo>
                  <a:lnTo>
                    <a:pt x="6049021" y="2298700"/>
                  </a:lnTo>
                  <a:close/>
                </a:path>
                <a:path w="8077834" h="10363200">
                  <a:moveTo>
                    <a:pt x="6040986" y="2095500"/>
                  </a:moveTo>
                  <a:lnTo>
                    <a:pt x="4641433" y="2095500"/>
                  </a:lnTo>
                  <a:lnTo>
                    <a:pt x="4649196" y="2197100"/>
                  </a:lnTo>
                  <a:lnTo>
                    <a:pt x="4414648" y="2197100"/>
                  </a:lnTo>
                  <a:lnTo>
                    <a:pt x="4400318" y="2298700"/>
                  </a:lnTo>
                  <a:lnTo>
                    <a:pt x="6040986" y="2298700"/>
                  </a:lnTo>
                  <a:lnTo>
                    <a:pt x="6040986" y="2095500"/>
                  </a:lnTo>
                  <a:close/>
                </a:path>
                <a:path w="8077834" h="10363200">
                  <a:moveTo>
                    <a:pt x="4617194" y="2095500"/>
                  </a:moveTo>
                  <a:lnTo>
                    <a:pt x="4600973" y="2095500"/>
                  </a:lnTo>
                  <a:lnTo>
                    <a:pt x="4584800" y="2197100"/>
                  </a:lnTo>
                  <a:lnTo>
                    <a:pt x="4633318" y="2197100"/>
                  </a:lnTo>
                  <a:lnTo>
                    <a:pt x="4617194" y="2095500"/>
                  </a:lnTo>
                  <a:close/>
                </a:path>
                <a:path w="8077834" h="10363200">
                  <a:moveTo>
                    <a:pt x="5737062" y="1993900"/>
                  </a:moveTo>
                  <a:lnTo>
                    <a:pt x="4631081" y="1993900"/>
                  </a:lnTo>
                  <a:lnTo>
                    <a:pt x="4627665" y="2095500"/>
                  </a:lnTo>
                  <a:lnTo>
                    <a:pt x="5739320" y="2095500"/>
                  </a:lnTo>
                  <a:lnTo>
                    <a:pt x="5737062" y="1993900"/>
                  </a:lnTo>
                  <a:close/>
                </a:path>
                <a:path w="8077834" h="10363200">
                  <a:moveTo>
                    <a:pt x="6025923" y="1993900"/>
                  </a:moveTo>
                  <a:lnTo>
                    <a:pt x="5750159" y="1993900"/>
                  </a:lnTo>
                  <a:lnTo>
                    <a:pt x="5739320" y="2095500"/>
                  </a:lnTo>
                  <a:lnTo>
                    <a:pt x="6034219" y="2095500"/>
                  </a:lnTo>
                  <a:lnTo>
                    <a:pt x="6025923" y="1993900"/>
                  </a:lnTo>
                  <a:close/>
                </a:path>
                <a:path w="8077834" h="10363200">
                  <a:moveTo>
                    <a:pt x="5708432" y="1879600"/>
                  </a:moveTo>
                  <a:lnTo>
                    <a:pt x="4729148" y="1879600"/>
                  </a:lnTo>
                  <a:lnTo>
                    <a:pt x="4708985" y="1993900"/>
                  </a:lnTo>
                  <a:lnTo>
                    <a:pt x="5713601" y="1993900"/>
                  </a:lnTo>
                  <a:lnTo>
                    <a:pt x="5708432" y="1879600"/>
                  </a:lnTo>
                  <a:close/>
                </a:path>
                <a:path w="8077834" h="10363200">
                  <a:moveTo>
                    <a:pt x="5693600" y="1778000"/>
                  </a:moveTo>
                  <a:lnTo>
                    <a:pt x="4850918" y="1778000"/>
                  </a:lnTo>
                  <a:lnTo>
                    <a:pt x="4837584" y="1879600"/>
                  </a:lnTo>
                  <a:lnTo>
                    <a:pt x="5698863" y="1879600"/>
                  </a:lnTo>
                  <a:lnTo>
                    <a:pt x="5693600" y="1778000"/>
                  </a:lnTo>
                  <a:close/>
                </a:path>
                <a:path w="8077834" h="10363200">
                  <a:moveTo>
                    <a:pt x="5667483" y="1676400"/>
                  </a:moveTo>
                  <a:lnTo>
                    <a:pt x="4907303" y="1676400"/>
                  </a:lnTo>
                  <a:lnTo>
                    <a:pt x="4900005" y="1778000"/>
                  </a:lnTo>
                  <a:lnTo>
                    <a:pt x="5672620" y="1778000"/>
                  </a:lnTo>
                  <a:lnTo>
                    <a:pt x="5667483" y="1676400"/>
                  </a:lnTo>
                  <a:close/>
                </a:path>
                <a:path w="8077834" h="10363200">
                  <a:moveTo>
                    <a:pt x="5645187" y="1574800"/>
                  </a:moveTo>
                  <a:lnTo>
                    <a:pt x="4923114" y="1574800"/>
                  </a:lnTo>
                  <a:lnTo>
                    <a:pt x="4913605" y="1676400"/>
                  </a:lnTo>
                  <a:lnTo>
                    <a:pt x="5653660" y="1676400"/>
                  </a:lnTo>
                  <a:lnTo>
                    <a:pt x="5645187" y="1574800"/>
                  </a:lnTo>
                  <a:close/>
                </a:path>
                <a:path w="8077834" h="10363200">
                  <a:moveTo>
                    <a:pt x="5626444" y="1460500"/>
                  </a:moveTo>
                  <a:lnTo>
                    <a:pt x="4941543" y="1460500"/>
                  </a:lnTo>
                  <a:lnTo>
                    <a:pt x="4932636" y="1574800"/>
                  </a:lnTo>
                  <a:lnTo>
                    <a:pt x="5634308" y="1574800"/>
                  </a:lnTo>
                  <a:lnTo>
                    <a:pt x="5626444" y="1460500"/>
                  </a:lnTo>
                  <a:close/>
                </a:path>
                <a:path w="8077834" h="10363200">
                  <a:moveTo>
                    <a:pt x="5602675" y="1358900"/>
                  </a:moveTo>
                  <a:lnTo>
                    <a:pt x="4965626" y="1358900"/>
                  </a:lnTo>
                  <a:lnTo>
                    <a:pt x="4956664" y="1460500"/>
                  </a:lnTo>
                  <a:lnTo>
                    <a:pt x="5610638" y="1460500"/>
                  </a:lnTo>
                  <a:lnTo>
                    <a:pt x="5602675" y="1358900"/>
                  </a:lnTo>
                  <a:close/>
                </a:path>
                <a:path w="8077834" h="10363200">
                  <a:moveTo>
                    <a:pt x="5580162" y="1257300"/>
                  </a:moveTo>
                  <a:lnTo>
                    <a:pt x="4983967" y="1257300"/>
                  </a:lnTo>
                  <a:lnTo>
                    <a:pt x="4985416" y="1358900"/>
                  </a:lnTo>
                  <a:lnTo>
                    <a:pt x="5587966" y="1358900"/>
                  </a:lnTo>
                  <a:lnTo>
                    <a:pt x="5580162" y="1257300"/>
                  </a:lnTo>
                  <a:close/>
                </a:path>
                <a:path w="8077834" h="10363200">
                  <a:moveTo>
                    <a:pt x="5560163" y="1155700"/>
                  </a:moveTo>
                  <a:lnTo>
                    <a:pt x="5006783" y="1155700"/>
                  </a:lnTo>
                  <a:lnTo>
                    <a:pt x="5005730" y="1257300"/>
                  </a:lnTo>
                  <a:lnTo>
                    <a:pt x="5571180" y="1257300"/>
                  </a:lnTo>
                  <a:lnTo>
                    <a:pt x="5560163" y="1155700"/>
                  </a:lnTo>
                  <a:close/>
                </a:path>
                <a:path w="8077834" h="10363200">
                  <a:moveTo>
                    <a:pt x="5545023" y="1041400"/>
                  </a:moveTo>
                  <a:lnTo>
                    <a:pt x="5021554" y="1041400"/>
                  </a:lnTo>
                  <a:lnTo>
                    <a:pt x="5019514" y="1155700"/>
                  </a:lnTo>
                  <a:lnTo>
                    <a:pt x="5543619" y="1155700"/>
                  </a:lnTo>
                  <a:lnTo>
                    <a:pt x="5545023" y="1041400"/>
                  </a:lnTo>
                  <a:close/>
                </a:path>
                <a:path w="8077834" h="10363200">
                  <a:moveTo>
                    <a:pt x="5525033" y="939800"/>
                  </a:moveTo>
                  <a:lnTo>
                    <a:pt x="5038438" y="939800"/>
                  </a:lnTo>
                  <a:lnTo>
                    <a:pt x="5035904" y="1041400"/>
                  </a:lnTo>
                  <a:lnTo>
                    <a:pt x="5527769" y="1041400"/>
                  </a:lnTo>
                  <a:lnTo>
                    <a:pt x="5525033" y="939800"/>
                  </a:lnTo>
                  <a:close/>
                </a:path>
                <a:path w="8077834" h="10363200">
                  <a:moveTo>
                    <a:pt x="5507220" y="838200"/>
                  </a:moveTo>
                  <a:lnTo>
                    <a:pt x="5055754" y="838200"/>
                  </a:lnTo>
                  <a:lnTo>
                    <a:pt x="5053542" y="939800"/>
                  </a:lnTo>
                  <a:lnTo>
                    <a:pt x="5509616" y="939800"/>
                  </a:lnTo>
                  <a:lnTo>
                    <a:pt x="5507220" y="838200"/>
                  </a:lnTo>
                  <a:close/>
                </a:path>
                <a:path w="8077834" h="10363200">
                  <a:moveTo>
                    <a:pt x="5490833" y="736600"/>
                  </a:moveTo>
                  <a:lnTo>
                    <a:pt x="5081092" y="736600"/>
                  </a:lnTo>
                  <a:lnTo>
                    <a:pt x="5071997" y="838200"/>
                  </a:lnTo>
                  <a:lnTo>
                    <a:pt x="5494676" y="838200"/>
                  </a:lnTo>
                  <a:lnTo>
                    <a:pt x="5490833" y="736600"/>
                  </a:lnTo>
                  <a:close/>
                </a:path>
                <a:path w="8077834" h="10363200">
                  <a:moveTo>
                    <a:pt x="5521107" y="622300"/>
                  </a:moveTo>
                  <a:lnTo>
                    <a:pt x="5059800" y="622300"/>
                  </a:lnTo>
                  <a:lnTo>
                    <a:pt x="5075688" y="736600"/>
                  </a:lnTo>
                  <a:lnTo>
                    <a:pt x="5520478" y="736600"/>
                  </a:lnTo>
                  <a:lnTo>
                    <a:pt x="5521107" y="622300"/>
                  </a:lnTo>
                  <a:close/>
                </a:path>
                <a:path w="8077834" h="10363200">
                  <a:moveTo>
                    <a:pt x="5579220" y="520700"/>
                  </a:moveTo>
                  <a:lnTo>
                    <a:pt x="4965103" y="520700"/>
                  </a:lnTo>
                  <a:lnTo>
                    <a:pt x="4969546" y="622300"/>
                  </a:lnTo>
                  <a:lnTo>
                    <a:pt x="5578801" y="622300"/>
                  </a:lnTo>
                  <a:lnTo>
                    <a:pt x="5579220" y="520700"/>
                  </a:lnTo>
                  <a:close/>
                </a:path>
                <a:path w="8077834" h="10363200">
                  <a:moveTo>
                    <a:pt x="5599324" y="419100"/>
                  </a:moveTo>
                  <a:lnTo>
                    <a:pt x="4978296" y="419100"/>
                  </a:lnTo>
                  <a:lnTo>
                    <a:pt x="4975659" y="520700"/>
                  </a:lnTo>
                  <a:lnTo>
                    <a:pt x="5593460" y="520700"/>
                  </a:lnTo>
                  <a:lnTo>
                    <a:pt x="5599324" y="419100"/>
                  </a:lnTo>
                  <a:close/>
                </a:path>
                <a:path w="8077834" h="10363200">
                  <a:moveTo>
                    <a:pt x="5681939" y="317500"/>
                  </a:moveTo>
                  <a:lnTo>
                    <a:pt x="4927303" y="317500"/>
                  </a:lnTo>
                  <a:lnTo>
                    <a:pt x="4997876" y="419100"/>
                  </a:lnTo>
                  <a:lnTo>
                    <a:pt x="5681521" y="419100"/>
                  </a:lnTo>
                  <a:lnTo>
                    <a:pt x="5681939" y="317500"/>
                  </a:lnTo>
                  <a:close/>
                </a:path>
                <a:path w="8077834" h="10363200">
                  <a:moveTo>
                    <a:pt x="5664558" y="203200"/>
                  </a:moveTo>
                  <a:lnTo>
                    <a:pt x="4862383" y="203200"/>
                  </a:lnTo>
                  <a:lnTo>
                    <a:pt x="4862593" y="317500"/>
                  </a:lnTo>
                  <a:lnTo>
                    <a:pt x="5664977" y="317500"/>
                  </a:lnTo>
                  <a:lnTo>
                    <a:pt x="5664558" y="203200"/>
                  </a:lnTo>
                  <a:close/>
                </a:path>
                <a:path w="8077834" h="10363200">
                  <a:moveTo>
                    <a:pt x="5422994" y="101600"/>
                  </a:moveTo>
                  <a:lnTo>
                    <a:pt x="4882906" y="101600"/>
                  </a:lnTo>
                  <a:lnTo>
                    <a:pt x="4879660" y="203200"/>
                  </a:lnTo>
                  <a:lnTo>
                    <a:pt x="5444879" y="203200"/>
                  </a:lnTo>
                  <a:lnTo>
                    <a:pt x="5422994" y="101600"/>
                  </a:lnTo>
                  <a:close/>
                </a:path>
                <a:path w="8077834" h="10363200">
                  <a:moveTo>
                    <a:pt x="5419539" y="0"/>
                  </a:moveTo>
                  <a:lnTo>
                    <a:pt x="5141537" y="0"/>
                  </a:lnTo>
                  <a:lnTo>
                    <a:pt x="5122585" y="101600"/>
                  </a:lnTo>
                  <a:lnTo>
                    <a:pt x="5421633" y="101600"/>
                  </a:lnTo>
                  <a:lnTo>
                    <a:pt x="5419539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283351" y="7012387"/>
              <a:ext cx="7052945" cy="4296410"/>
            </a:xfrm>
            <a:custGeom>
              <a:avLst/>
              <a:gdLst/>
              <a:ahLst/>
              <a:cxnLst/>
              <a:rect l="l" t="t" r="r" b="b"/>
              <a:pathLst>
                <a:path w="7052944" h="4296409">
                  <a:moveTo>
                    <a:pt x="628269" y="4296168"/>
                  </a:moveTo>
                  <a:lnTo>
                    <a:pt x="47053" y="4275023"/>
                  </a:lnTo>
                  <a:lnTo>
                    <a:pt x="0" y="4296168"/>
                  </a:lnTo>
                  <a:lnTo>
                    <a:pt x="628269" y="4296168"/>
                  </a:lnTo>
                  <a:close/>
                </a:path>
                <a:path w="7052944" h="4296409">
                  <a:moveTo>
                    <a:pt x="1921967" y="2486939"/>
                  </a:moveTo>
                  <a:lnTo>
                    <a:pt x="1820278" y="2472829"/>
                  </a:lnTo>
                  <a:lnTo>
                    <a:pt x="1829447" y="2356574"/>
                  </a:lnTo>
                  <a:lnTo>
                    <a:pt x="1831606" y="2329180"/>
                  </a:lnTo>
                  <a:lnTo>
                    <a:pt x="1833905" y="2300528"/>
                  </a:lnTo>
                  <a:lnTo>
                    <a:pt x="1810245" y="2316861"/>
                  </a:lnTo>
                  <a:lnTo>
                    <a:pt x="1802079" y="2322703"/>
                  </a:lnTo>
                  <a:lnTo>
                    <a:pt x="1802079" y="2356574"/>
                  </a:lnTo>
                  <a:lnTo>
                    <a:pt x="1793062" y="2470759"/>
                  </a:lnTo>
                  <a:lnTo>
                    <a:pt x="1709547" y="2480538"/>
                  </a:lnTo>
                  <a:lnTo>
                    <a:pt x="1718411" y="2438958"/>
                  </a:lnTo>
                  <a:lnTo>
                    <a:pt x="1727669" y="2422982"/>
                  </a:lnTo>
                  <a:lnTo>
                    <a:pt x="1741779" y="2408047"/>
                  </a:lnTo>
                  <a:lnTo>
                    <a:pt x="1747329" y="2402167"/>
                  </a:lnTo>
                  <a:lnTo>
                    <a:pt x="1773440" y="2379154"/>
                  </a:lnTo>
                  <a:lnTo>
                    <a:pt x="1802079" y="2356574"/>
                  </a:lnTo>
                  <a:lnTo>
                    <a:pt x="1802079" y="2322703"/>
                  </a:lnTo>
                  <a:lnTo>
                    <a:pt x="1781835" y="2337143"/>
                  </a:lnTo>
                  <a:lnTo>
                    <a:pt x="1754759" y="2359139"/>
                  </a:lnTo>
                  <a:lnTo>
                    <a:pt x="1729130" y="2382799"/>
                  </a:lnTo>
                  <a:lnTo>
                    <a:pt x="1707489" y="2405456"/>
                  </a:lnTo>
                  <a:lnTo>
                    <a:pt x="1707489" y="2480780"/>
                  </a:lnTo>
                  <a:lnTo>
                    <a:pt x="1624037" y="2490559"/>
                  </a:lnTo>
                  <a:lnTo>
                    <a:pt x="1634109" y="2382799"/>
                  </a:lnTo>
                  <a:lnTo>
                    <a:pt x="1634324" y="2382799"/>
                  </a:lnTo>
                  <a:lnTo>
                    <a:pt x="1668462" y="2406612"/>
                  </a:lnTo>
                  <a:lnTo>
                    <a:pt x="1692338" y="2440952"/>
                  </a:lnTo>
                  <a:lnTo>
                    <a:pt x="1707489" y="2480780"/>
                  </a:lnTo>
                  <a:lnTo>
                    <a:pt x="1707489" y="2405456"/>
                  </a:lnTo>
                  <a:lnTo>
                    <a:pt x="1705013" y="2408047"/>
                  </a:lnTo>
                  <a:lnTo>
                    <a:pt x="1689176" y="2388832"/>
                  </a:lnTo>
                  <a:lnTo>
                    <a:pt x="1682242" y="2382799"/>
                  </a:lnTo>
                  <a:lnTo>
                    <a:pt x="1670519" y="2372601"/>
                  </a:lnTo>
                  <a:lnTo>
                    <a:pt x="1649450" y="2359634"/>
                  </a:lnTo>
                  <a:lnTo>
                    <a:pt x="1626374" y="2350236"/>
                  </a:lnTo>
                  <a:lnTo>
                    <a:pt x="1610245" y="2345042"/>
                  </a:lnTo>
                  <a:lnTo>
                    <a:pt x="1427848" y="4296168"/>
                  </a:lnTo>
                  <a:lnTo>
                    <a:pt x="1432445" y="4296168"/>
                  </a:lnTo>
                  <a:lnTo>
                    <a:pt x="1436471" y="4296168"/>
                  </a:lnTo>
                  <a:lnTo>
                    <a:pt x="1455280" y="4296168"/>
                  </a:lnTo>
                  <a:lnTo>
                    <a:pt x="1621434" y="2518397"/>
                  </a:lnTo>
                  <a:lnTo>
                    <a:pt x="1790877" y="2498547"/>
                  </a:lnTo>
                  <a:lnTo>
                    <a:pt x="1649095" y="4296168"/>
                  </a:lnTo>
                  <a:lnTo>
                    <a:pt x="1676488" y="4296168"/>
                  </a:lnTo>
                  <a:lnTo>
                    <a:pt x="1818119" y="2500134"/>
                  </a:lnTo>
                  <a:lnTo>
                    <a:pt x="1918195" y="2514015"/>
                  </a:lnTo>
                  <a:lnTo>
                    <a:pt x="1921967" y="2486939"/>
                  </a:lnTo>
                  <a:close/>
                </a:path>
                <a:path w="7052944" h="4296409">
                  <a:moveTo>
                    <a:pt x="2750629" y="3430079"/>
                  </a:moveTo>
                  <a:lnTo>
                    <a:pt x="2733268" y="3433991"/>
                  </a:lnTo>
                  <a:lnTo>
                    <a:pt x="2722054" y="3436429"/>
                  </a:lnTo>
                  <a:lnTo>
                    <a:pt x="2722054" y="3464585"/>
                  </a:lnTo>
                  <a:lnTo>
                    <a:pt x="2702471" y="4018991"/>
                  </a:lnTo>
                  <a:lnTo>
                    <a:pt x="2493048" y="4040975"/>
                  </a:lnTo>
                  <a:lnTo>
                    <a:pt x="2516403" y="3510762"/>
                  </a:lnTo>
                  <a:lnTo>
                    <a:pt x="2722054" y="3464585"/>
                  </a:lnTo>
                  <a:lnTo>
                    <a:pt x="2722054" y="3436429"/>
                  </a:lnTo>
                  <a:lnTo>
                    <a:pt x="2489911" y="3488588"/>
                  </a:lnTo>
                  <a:lnTo>
                    <a:pt x="2464993" y="4055554"/>
                  </a:lnTo>
                  <a:lnTo>
                    <a:pt x="2464358" y="4071480"/>
                  </a:lnTo>
                  <a:lnTo>
                    <a:pt x="2728963" y="4043629"/>
                  </a:lnTo>
                  <a:lnTo>
                    <a:pt x="2729052" y="4040975"/>
                  </a:lnTo>
                  <a:lnTo>
                    <a:pt x="2749410" y="3464585"/>
                  </a:lnTo>
                  <a:lnTo>
                    <a:pt x="2750629" y="3430079"/>
                  </a:lnTo>
                  <a:close/>
                </a:path>
                <a:path w="7052944" h="4296409">
                  <a:moveTo>
                    <a:pt x="2851150" y="3327273"/>
                  </a:moveTo>
                  <a:lnTo>
                    <a:pt x="2834398" y="3330117"/>
                  </a:lnTo>
                  <a:lnTo>
                    <a:pt x="2822244" y="3332188"/>
                  </a:lnTo>
                  <a:lnTo>
                    <a:pt x="2822244" y="3359912"/>
                  </a:lnTo>
                  <a:lnTo>
                    <a:pt x="2786761" y="4113796"/>
                  </a:lnTo>
                  <a:lnTo>
                    <a:pt x="2392908" y="4145064"/>
                  </a:lnTo>
                  <a:lnTo>
                    <a:pt x="2434831" y="3425507"/>
                  </a:lnTo>
                  <a:lnTo>
                    <a:pt x="2822244" y="3359912"/>
                  </a:lnTo>
                  <a:lnTo>
                    <a:pt x="2822244" y="3332188"/>
                  </a:lnTo>
                  <a:lnTo>
                    <a:pt x="2408758" y="3402190"/>
                  </a:lnTo>
                  <a:lnTo>
                    <a:pt x="2363736" y="4174794"/>
                  </a:lnTo>
                  <a:lnTo>
                    <a:pt x="2738361" y="4145064"/>
                  </a:lnTo>
                  <a:lnTo>
                    <a:pt x="2812935" y="4139146"/>
                  </a:lnTo>
                  <a:lnTo>
                    <a:pt x="2849626" y="3359886"/>
                  </a:lnTo>
                  <a:lnTo>
                    <a:pt x="2851150" y="3327273"/>
                  </a:lnTo>
                  <a:close/>
                </a:path>
                <a:path w="7052944" h="4296409">
                  <a:moveTo>
                    <a:pt x="4048607" y="1993176"/>
                  </a:moveTo>
                  <a:lnTo>
                    <a:pt x="4032796" y="1995068"/>
                  </a:lnTo>
                  <a:lnTo>
                    <a:pt x="4020235" y="1997138"/>
                  </a:lnTo>
                  <a:lnTo>
                    <a:pt x="4020235" y="2025091"/>
                  </a:lnTo>
                  <a:lnTo>
                    <a:pt x="4014762" y="2218855"/>
                  </a:lnTo>
                  <a:lnTo>
                    <a:pt x="3827157" y="2139365"/>
                  </a:lnTo>
                  <a:lnTo>
                    <a:pt x="3830294" y="1981809"/>
                  </a:lnTo>
                  <a:lnTo>
                    <a:pt x="3861562" y="1994052"/>
                  </a:lnTo>
                  <a:lnTo>
                    <a:pt x="3892118" y="2018372"/>
                  </a:lnTo>
                  <a:lnTo>
                    <a:pt x="3918191" y="2046427"/>
                  </a:lnTo>
                  <a:lnTo>
                    <a:pt x="3936047" y="2069884"/>
                  </a:lnTo>
                  <a:lnTo>
                    <a:pt x="3958031" y="2102281"/>
                  </a:lnTo>
                  <a:lnTo>
                    <a:pt x="3961066" y="2063280"/>
                  </a:lnTo>
                  <a:lnTo>
                    <a:pt x="3991025" y="2034743"/>
                  </a:lnTo>
                  <a:lnTo>
                    <a:pt x="4020235" y="2025091"/>
                  </a:lnTo>
                  <a:lnTo>
                    <a:pt x="4020235" y="1997138"/>
                  </a:lnTo>
                  <a:lnTo>
                    <a:pt x="4019042" y="1997329"/>
                  </a:lnTo>
                  <a:lnTo>
                    <a:pt x="3994556" y="2003679"/>
                  </a:lnTo>
                  <a:lnTo>
                    <a:pt x="3967035" y="2015642"/>
                  </a:lnTo>
                  <a:lnTo>
                    <a:pt x="3944213" y="2034743"/>
                  </a:lnTo>
                  <a:lnTo>
                    <a:pt x="3920515" y="2007628"/>
                  </a:lnTo>
                  <a:lnTo>
                    <a:pt x="3891597" y="1981809"/>
                  </a:lnTo>
                  <a:lnTo>
                    <a:pt x="3889235" y="1979701"/>
                  </a:lnTo>
                  <a:lnTo>
                    <a:pt x="3853091" y="1959356"/>
                  </a:lnTo>
                  <a:lnTo>
                    <a:pt x="3816566" y="1955215"/>
                  </a:lnTo>
                  <a:lnTo>
                    <a:pt x="3816566" y="1954860"/>
                  </a:lnTo>
                  <a:lnTo>
                    <a:pt x="3815575" y="1955114"/>
                  </a:lnTo>
                  <a:lnTo>
                    <a:pt x="3814788" y="1955012"/>
                  </a:lnTo>
                  <a:lnTo>
                    <a:pt x="3803586" y="1956879"/>
                  </a:lnTo>
                  <a:lnTo>
                    <a:pt x="3803561" y="1958073"/>
                  </a:lnTo>
                  <a:lnTo>
                    <a:pt x="3802977" y="1958225"/>
                  </a:lnTo>
                  <a:lnTo>
                    <a:pt x="3802977" y="1987156"/>
                  </a:lnTo>
                  <a:lnTo>
                    <a:pt x="3799954" y="2138273"/>
                  </a:lnTo>
                  <a:lnTo>
                    <a:pt x="3581323" y="2181987"/>
                  </a:lnTo>
                  <a:lnTo>
                    <a:pt x="3585794" y="2019528"/>
                  </a:lnTo>
                  <a:lnTo>
                    <a:pt x="3626015" y="2033854"/>
                  </a:lnTo>
                  <a:lnTo>
                    <a:pt x="3657790" y="2062353"/>
                  </a:lnTo>
                  <a:lnTo>
                    <a:pt x="3683482" y="2117331"/>
                  </a:lnTo>
                  <a:lnTo>
                    <a:pt x="3697097" y="2088045"/>
                  </a:lnTo>
                  <a:lnTo>
                    <a:pt x="3706126" y="2071293"/>
                  </a:lnTo>
                  <a:lnTo>
                    <a:pt x="3730790" y="2035302"/>
                  </a:lnTo>
                  <a:lnTo>
                    <a:pt x="3768598" y="1999221"/>
                  </a:lnTo>
                  <a:lnTo>
                    <a:pt x="3802977" y="1987156"/>
                  </a:lnTo>
                  <a:lnTo>
                    <a:pt x="3802977" y="1958225"/>
                  </a:lnTo>
                  <a:lnTo>
                    <a:pt x="3771773" y="1965921"/>
                  </a:lnTo>
                  <a:lnTo>
                    <a:pt x="3734409" y="1991525"/>
                  </a:lnTo>
                  <a:lnTo>
                    <a:pt x="3705212" y="2023440"/>
                  </a:lnTo>
                  <a:lnTo>
                    <a:pt x="3684854" y="2053399"/>
                  </a:lnTo>
                  <a:lnTo>
                    <a:pt x="3675253" y="2040051"/>
                  </a:lnTo>
                  <a:lnTo>
                    <a:pt x="3637838" y="2008543"/>
                  </a:lnTo>
                  <a:lnTo>
                    <a:pt x="3591496" y="1992896"/>
                  </a:lnTo>
                  <a:lnTo>
                    <a:pt x="3575113" y="1991652"/>
                  </a:lnTo>
                  <a:lnTo>
                    <a:pt x="3559302" y="1991893"/>
                  </a:lnTo>
                  <a:lnTo>
                    <a:pt x="3496780" y="4263123"/>
                  </a:lnTo>
                  <a:lnTo>
                    <a:pt x="3455797" y="4273181"/>
                  </a:lnTo>
                  <a:lnTo>
                    <a:pt x="3409378" y="4283684"/>
                  </a:lnTo>
                  <a:lnTo>
                    <a:pt x="3361550" y="4293692"/>
                  </a:lnTo>
                  <a:lnTo>
                    <a:pt x="3348736" y="4296168"/>
                  </a:lnTo>
                  <a:lnTo>
                    <a:pt x="3476802" y="4296168"/>
                  </a:lnTo>
                  <a:lnTo>
                    <a:pt x="3496005" y="4291469"/>
                  </a:lnTo>
                  <a:lnTo>
                    <a:pt x="3495878" y="4296168"/>
                  </a:lnTo>
                  <a:lnTo>
                    <a:pt x="3523196" y="4296168"/>
                  </a:lnTo>
                  <a:lnTo>
                    <a:pt x="3580549" y="2210041"/>
                  </a:lnTo>
                  <a:lnTo>
                    <a:pt x="3799395" y="2166277"/>
                  </a:lnTo>
                  <a:lnTo>
                    <a:pt x="3756939" y="4296168"/>
                  </a:lnTo>
                  <a:lnTo>
                    <a:pt x="3784219" y="4296168"/>
                  </a:lnTo>
                  <a:lnTo>
                    <a:pt x="3826560" y="2168779"/>
                  </a:lnTo>
                  <a:lnTo>
                    <a:pt x="4013212" y="2247887"/>
                  </a:lnTo>
                  <a:lnTo>
                    <a:pt x="4014000" y="2246033"/>
                  </a:lnTo>
                  <a:lnTo>
                    <a:pt x="3956177" y="4296168"/>
                  </a:lnTo>
                  <a:lnTo>
                    <a:pt x="3983545" y="4296168"/>
                  </a:lnTo>
                  <a:lnTo>
                    <a:pt x="4047629" y="2025091"/>
                  </a:lnTo>
                  <a:lnTo>
                    <a:pt x="4048087" y="2009025"/>
                  </a:lnTo>
                  <a:lnTo>
                    <a:pt x="4048468" y="1997329"/>
                  </a:lnTo>
                  <a:lnTo>
                    <a:pt x="4048582" y="1994052"/>
                  </a:lnTo>
                  <a:lnTo>
                    <a:pt x="4048607" y="1993176"/>
                  </a:lnTo>
                  <a:close/>
                </a:path>
                <a:path w="7052944" h="4296409">
                  <a:moveTo>
                    <a:pt x="7052500" y="3303130"/>
                  </a:moveTo>
                  <a:lnTo>
                    <a:pt x="6996582" y="1017689"/>
                  </a:lnTo>
                  <a:lnTo>
                    <a:pt x="6996582" y="2134336"/>
                  </a:lnTo>
                  <a:lnTo>
                    <a:pt x="6909587" y="2088045"/>
                  </a:lnTo>
                  <a:lnTo>
                    <a:pt x="6866115" y="922934"/>
                  </a:lnTo>
                  <a:lnTo>
                    <a:pt x="6968515" y="985951"/>
                  </a:lnTo>
                  <a:lnTo>
                    <a:pt x="6996582" y="2134336"/>
                  </a:lnTo>
                  <a:lnTo>
                    <a:pt x="6996582" y="1017689"/>
                  </a:lnTo>
                  <a:lnTo>
                    <a:pt x="6995427" y="970445"/>
                  </a:lnTo>
                  <a:lnTo>
                    <a:pt x="6836892" y="872871"/>
                  </a:lnTo>
                  <a:lnTo>
                    <a:pt x="6881723" y="2073211"/>
                  </a:lnTo>
                  <a:lnTo>
                    <a:pt x="5748477" y="1470202"/>
                  </a:lnTo>
                  <a:lnTo>
                    <a:pt x="5738952" y="666292"/>
                  </a:lnTo>
                  <a:lnTo>
                    <a:pt x="5738952" y="2967596"/>
                  </a:lnTo>
                  <a:lnTo>
                    <a:pt x="5587784" y="2903994"/>
                  </a:lnTo>
                  <a:lnTo>
                    <a:pt x="5584329" y="2580906"/>
                  </a:lnTo>
                  <a:lnTo>
                    <a:pt x="5735028" y="2636723"/>
                  </a:lnTo>
                  <a:lnTo>
                    <a:pt x="5738952" y="2967596"/>
                  </a:lnTo>
                  <a:lnTo>
                    <a:pt x="5738952" y="666292"/>
                  </a:lnTo>
                  <a:lnTo>
                    <a:pt x="5734672" y="305079"/>
                  </a:lnTo>
                  <a:lnTo>
                    <a:pt x="5734672" y="2607475"/>
                  </a:lnTo>
                  <a:lnTo>
                    <a:pt x="5584012" y="2551671"/>
                  </a:lnTo>
                  <a:lnTo>
                    <a:pt x="5571769" y="1407121"/>
                  </a:lnTo>
                  <a:lnTo>
                    <a:pt x="5721375" y="1486725"/>
                  </a:lnTo>
                  <a:lnTo>
                    <a:pt x="5734672" y="2607475"/>
                  </a:lnTo>
                  <a:lnTo>
                    <a:pt x="5734672" y="305079"/>
                  </a:lnTo>
                  <a:lnTo>
                    <a:pt x="5732729" y="141071"/>
                  </a:lnTo>
                  <a:lnTo>
                    <a:pt x="5732640" y="133273"/>
                  </a:lnTo>
                  <a:lnTo>
                    <a:pt x="5732538" y="125768"/>
                  </a:lnTo>
                  <a:lnTo>
                    <a:pt x="5721007" y="118630"/>
                  </a:lnTo>
                  <a:lnTo>
                    <a:pt x="5721007" y="1455585"/>
                  </a:lnTo>
                  <a:lnTo>
                    <a:pt x="5571439" y="1375994"/>
                  </a:lnTo>
                  <a:lnTo>
                    <a:pt x="5560390" y="342722"/>
                  </a:lnTo>
                  <a:lnTo>
                    <a:pt x="5560390" y="2895206"/>
                  </a:lnTo>
                  <a:lnTo>
                    <a:pt x="5302339" y="2929864"/>
                  </a:lnTo>
                  <a:lnTo>
                    <a:pt x="5302021" y="2619019"/>
                  </a:lnTo>
                  <a:lnTo>
                    <a:pt x="5556936" y="2571813"/>
                  </a:lnTo>
                  <a:lnTo>
                    <a:pt x="5560390" y="2895206"/>
                  </a:lnTo>
                  <a:lnTo>
                    <a:pt x="5560390" y="342722"/>
                  </a:lnTo>
                  <a:lnTo>
                    <a:pt x="5557253" y="49364"/>
                  </a:lnTo>
                  <a:lnTo>
                    <a:pt x="5705411" y="141071"/>
                  </a:lnTo>
                  <a:lnTo>
                    <a:pt x="5721007" y="1455585"/>
                  </a:lnTo>
                  <a:lnTo>
                    <a:pt x="5721007" y="118630"/>
                  </a:lnTo>
                  <a:lnTo>
                    <a:pt x="5609120" y="49364"/>
                  </a:lnTo>
                  <a:lnTo>
                    <a:pt x="5597576" y="42214"/>
                  </a:lnTo>
                  <a:lnTo>
                    <a:pt x="5556643" y="16878"/>
                  </a:lnTo>
                  <a:lnTo>
                    <a:pt x="5556643" y="2544076"/>
                  </a:lnTo>
                  <a:lnTo>
                    <a:pt x="5301996" y="2591244"/>
                  </a:lnTo>
                  <a:lnTo>
                    <a:pt x="5300815" y="1432090"/>
                  </a:lnTo>
                  <a:lnTo>
                    <a:pt x="5534431" y="1387246"/>
                  </a:lnTo>
                  <a:lnTo>
                    <a:pt x="5544337" y="1392529"/>
                  </a:lnTo>
                  <a:lnTo>
                    <a:pt x="5556643" y="2544076"/>
                  </a:lnTo>
                  <a:lnTo>
                    <a:pt x="5556643" y="16878"/>
                  </a:lnTo>
                  <a:lnTo>
                    <a:pt x="5544007" y="9055"/>
                  </a:lnTo>
                  <a:lnTo>
                    <a:pt x="5544007" y="1361401"/>
                  </a:lnTo>
                  <a:lnTo>
                    <a:pt x="5538724" y="1358582"/>
                  </a:lnTo>
                  <a:lnTo>
                    <a:pt x="5300777" y="1404251"/>
                  </a:lnTo>
                  <a:lnTo>
                    <a:pt x="5299494" y="141071"/>
                  </a:lnTo>
                  <a:lnTo>
                    <a:pt x="5299456" y="100571"/>
                  </a:lnTo>
                  <a:lnTo>
                    <a:pt x="5529923" y="42214"/>
                  </a:lnTo>
                  <a:lnTo>
                    <a:pt x="5544007" y="1361401"/>
                  </a:lnTo>
                  <a:lnTo>
                    <a:pt x="5544007" y="9055"/>
                  </a:lnTo>
                  <a:lnTo>
                    <a:pt x="5529402" y="0"/>
                  </a:lnTo>
                  <a:lnTo>
                    <a:pt x="5529504" y="14084"/>
                  </a:lnTo>
                  <a:lnTo>
                    <a:pt x="5272024" y="79298"/>
                  </a:lnTo>
                  <a:lnTo>
                    <a:pt x="5273370" y="1409509"/>
                  </a:lnTo>
                  <a:lnTo>
                    <a:pt x="3222561" y="1803107"/>
                  </a:lnTo>
                  <a:lnTo>
                    <a:pt x="3203270" y="1783829"/>
                  </a:lnTo>
                  <a:lnTo>
                    <a:pt x="3272396" y="392290"/>
                  </a:lnTo>
                  <a:lnTo>
                    <a:pt x="3243288" y="398894"/>
                  </a:lnTo>
                  <a:lnTo>
                    <a:pt x="3243288" y="426910"/>
                  </a:lnTo>
                  <a:lnTo>
                    <a:pt x="3176854" y="1763991"/>
                  </a:lnTo>
                  <a:lnTo>
                    <a:pt x="2968206" y="1809343"/>
                  </a:lnTo>
                  <a:lnTo>
                    <a:pt x="3020784" y="605193"/>
                  </a:lnTo>
                  <a:lnTo>
                    <a:pt x="2922676" y="499618"/>
                  </a:lnTo>
                  <a:lnTo>
                    <a:pt x="3243288" y="426910"/>
                  </a:lnTo>
                  <a:lnTo>
                    <a:pt x="3243288" y="398894"/>
                  </a:lnTo>
                  <a:lnTo>
                    <a:pt x="2870314" y="483489"/>
                  </a:lnTo>
                  <a:lnTo>
                    <a:pt x="2993034" y="615391"/>
                  </a:lnTo>
                  <a:lnTo>
                    <a:pt x="2926753" y="2133650"/>
                  </a:lnTo>
                  <a:lnTo>
                    <a:pt x="2899372" y="2151329"/>
                  </a:lnTo>
                  <a:lnTo>
                    <a:pt x="2870238" y="2174964"/>
                  </a:lnTo>
                  <a:lnTo>
                    <a:pt x="2843263" y="2199513"/>
                  </a:lnTo>
                  <a:lnTo>
                    <a:pt x="2822359" y="2219909"/>
                  </a:lnTo>
                  <a:lnTo>
                    <a:pt x="2805480" y="2206841"/>
                  </a:lnTo>
                  <a:lnTo>
                    <a:pt x="2787878" y="2194826"/>
                  </a:lnTo>
                  <a:lnTo>
                    <a:pt x="2769578" y="2183892"/>
                  </a:lnTo>
                  <a:lnTo>
                    <a:pt x="2730322" y="2163292"/>
                  </a:lnTo>
                  <a:lnTo>
                    <a:pt x="2739644" y="2792831"/>
                  </a:lnTo>
                  <a:lnTo>
                    <a:pt x="2649283" y="2802445"/>
                  </a:lnTo>
                  <a:lnTo>
                    <a:pt x="2651785" y="2198192"/>
                  </a:lnTo>
                  <a:lnTo>
                    <a:pt x="2633256" y="2205139"/>
                  </a:lnTo>
                  <a:lnTo>
                    <a:pt x="2616517" y="2215388"/>
                  </a:lnTo>
                  <a:lnTo>
                    <a:pt x="2596070" y="2232749"/>
                  </a:lnTo>
                  <a:lnTo>
                    <a:pt x="2575610" y="2252459"/>
                  </a:lnTo>
                  <a:lnTo>
                    <a:pt x="2558808" y="2269756"/>
                  </a:lnTo>
                  <a:lnTo>
                    <a:pt x="2541511" y="2260130"/>
                  </a:lnTo>
                  <a:lnTo>
                    <a:pt x="2523871" y="2251189"/>
                  </a:lnTo>
                  <a:lnTo>
                    <a:pt x="2505900" y="2242947"/>
                  </a:lnTo>
                  <a:lnTo>
                    <a:pt x="2469070" y="2227796"/>
                  </a:lnTo>
                  <a:lnTo>
                    <a:pt x="2463939" y="2835325"/>
                  </a:lnTo>
                  <a:lnTo>
                    <a:pt x="2386139" y="2842730"/>
                  </a:lnTo>
                  <a:lnTo>
                    <a:pt x="2401430" y="2248636"/>
                  </a:lnTo>
                  <a:lnTo>
                    <a:pt x="2382685" y="2255240"/>
                  </a:lnTo>
                  <a:lnTo>
                    <a:pt x="2362758" y="2265921"/>
                  </a:lnTo>
                  <a:lnTo>
                    <a:pt x="2343912" y="2278329"/>
                  </a:lnTo>
                  <a:lnTo>
                    <a:pt x="2326246" y="2292400"/>
                  </a:lnTo>
                  <a:lnTo>
                    <a:pt x="2309914" y="2308060"/>
                  </a:lnTo>
                  <a:lnTo>
                    <a:pt x="2298496" y="2318575"/>
                  </a:lnTo>
                  <a:lnTo>
                    <a:pt x="2293683" y="2322614"/>
                  </a:lnTo>
                  <a:lnTo>
                    <a:pt x="2285276" y="2314549"/>
                  </a:lnTo>
                  <a:lnTo>
                    <a:pt x="2276233" y="2307209"/>
                  </a:lnTo>
                  <a:lnTo>
                    <a:pt x="2243226" y="2287473"/>
                  </a:lnTo>
                  <a:lnTo>
                    <a:pt x="2201126" y="2267039"/>
                  </a:lnTo>
                  <a:lnTo>
                    <a:pt x="2185835" y="2877489"/>
                  </a:lnTo>
                  <a:lnTo>
                    <a:pt x="2125522" y="2880880"/>
                  </a:lnTo>
                  <a:lnTo>
                    <a:pt x="2143328" y="2290076"/>
                  </a:lnTo>
                  <a:lnTo>
                    <a:pt x="2125522" y="2294839"/>
                  </a:lnTo>
                  <a:lnTo>
                    <a:pt x="2098789" y="2304173"/>
                  </a:lnTo>
                  <a:lnTo>
                    <a:pt x="2073402" y="2316543"/>
                  </a:lnTo>
                  <a:lnTo>
                    <a:pt x="2049627" y="2331796"/>
                  </a:lnTo>
                  <a:lnTo>
                    <a:pt x="2027720" y="2349804"/>
                  </a:lnTo>
                  <a:lnTo>
                    <a:pt x="2006727" y="2329256"/>
                  </a:lnTo>
                  <a:lnTo>
                    <a:pt x="1981771" y="2314092"/>
                  </a:lnTo>
                  <a:lnTo>
                    <a:pt x="1959737" y="2304338"/>
                  </a:lnTo>
                  <a:lnTo>
                    <a:pt x="1947519" y="2300020"/>
                  </a:lnTo>
                  <a:lnTo>
                    <a:pt x="1930349" y="2294712"/>
                  </a:lnTo>
                  <a:lnTo>
                    <a:pt x="1910143" y="2897213"/>
                  </a:lnTo>
                  <a:lnTo>
                    <a:pt x="1801863" y="2902293"/>
                  </a:lnTo>
                  <a:lnTo>
                    <a:pt x="1803628" y="2940405"/>
                  </a:lnTo>
                  <a:lnTo>
                    <a:pt x="1804327" y="2967253"/>
                  </a:lnTo>
                  <a:lnTo>
                    <a:pt x="1804720" y="2996476"/>
                  </a:lnTo>
                  <a:lnTo>
                    <a:pt x="1804809" y="3028010"/>
                  </a:lnTo>
                  <a:lnTo>
                    <a:pt x="1804593" y="3061779"/>
                  </a:lnTo>
                  <a:lnTo>
                    <a:pt x="1803311" y="3135795"/>
                  </a:lnTo>
                  <a:lnTo>
                    <a:pt x="1802244" y="3175901"/>
                  </a:lnTo>
                  <a:lnTo>
                    <a:pt x="1800923" y="3217989"/>
                  </a:lnTo>
                  <a:lnTo>
                    <a:pt x="1797481" y="3307816"/>
                  </a:lnTo>
                  <a:lnTo>
                    <a:pt x="1793074" y="3404743"/>
                  </a:lnTo>
                  <a:lnTo>
                    <a:pt x="1787740" y="3508248"/>
                  </a:lnTo>
                  <a:lnTo>
                    <a:pt x="1781543" y="3617772"/>
                  </a:lnTo>
                  <a:lnTo>
                    <a:pt x="1774545" y="3732809"/>
                  </a:lnTo>
                  <a:lnTo>
                    <a:pt x="1762671" y="3914495"/>
                  </a:lnTo>
                  <a:lnTo>
                    <a:pt x="1749348" y="4105541"/>
                  </a:lnTo>
                  <a:lnTo>
                    <a:pt x="1735353" y="4296168"/>
                  </a:lnTo>
                  <a:lnTo>
                    <a:pt x="1762734" y="4296168"/>
                  </a:lnTo>
                  <a:lnTo>
                    <a:pt x="1768627" y="4216806"/>
                  </a:lnTo>
                  <a:lnTo>
                    <a:pt x="1782254" y="4027411"/>
                  </a:lnTo>
                  <a:lnTo>
                    <a:pt x="1794611" y="3845763"/>
                  </a:lnTo>
                  <a:lnTo>
                    <a:pt x="1805533" y="3673500"/>
                  </a:lnTo>
                  <a:lnTo>
                    <a:pt x="1811909" y="3564674"/>
                  </a:lnTo>
                  <a:lnTo>
                    <a:pt x="1817522" y="3461232"/>
                  </a:lnTo>
                  <a:lnTo>
                    <a:pt x="1822297" y="3363645"/>
                  </a:lnTo>
                  <a:lnTo>
                    <a:pt x="1826196" y="3272421"/>
                  </a:lnTo>
                  <a:lnTo>
                    <a:pt x="1829142" y="3188017"/>
                  </a:lnTo>
                  <a:lnTo>
                    <a:pt x="1831098" y="3110928"/>
                  </a:lnTo>
                  <a:lnTo>
                    <a:pt x="1832013" y="3041650"/>
                  </a:lnTo>
                  <a:lnTo>
                    <a:pt x="1832051" y="3010077"/>
                  </a:lnTo>
                  <a:lnTo>
                    <a:pt x="1831809" y="2980652"/>
                  </a:lnTo>
                  <a:lnTo>
                    <a:pt x="1831276" y="2953410"/>
                  </a:lnTo>
                  <a:lnTo>
                    <a:pt x="1830451" y="2928416"/>
                  </a:lnTo>
                  <a:lnTo>
                    <a:pt x="1936419" y="2923438"/>
                  </a:lnTo>
                  <a:lnTo>
                    <a:pt x="1956308" y="2332532"/>
                  </a:lnTo>
                  <a:lnTo>
                    <a:pt x="1974189" y="2341143"/>
                  </a:lnTo>
                  <a:lnTo>
                    <a:pt x="1990813" y="2351633"/>
                  </a:lnTo>
                  <a:lnTo>
                    <a:pt x="2003666" y="2363444"/>
                  </a:lnTo>
                  <a:lnTo>
                    <a:pt x="2010244" y="2376068"/>
                  </a:lnTo>
                  <a:lnTo>
                    <a:pt x="2015794" y="2403767"/>
                  </a:lnTo>
                  <a:lnTo>
                    <a:pt x="2034006" y="2382228"/>
                  </a:lnTo>
                  <a:lnTo>
                    <a:pt x="2051761" y="2365108"/>
                  </a:lnTo>
                  <a:lnTo>
                    <a:pt x="2071268" y="2350135"/>
                  </a:lnTo>
                  <a:lnTo>
                    <a:pt x="2092337" y="2337435"/>
                  </a:lnTo>
                  <a:lnTo>
                    <a:pt x="2114740" y="2327148"/>
                  </a:lnTo>
                  <a:lnTo>
                    <a:pt x="2097354" y="2909824"/>
                  </a:lnTo>
                  <a:lnTo>
                    <a:pt x="2212644" y="2903232"/>
                  </a:lnTo>
                  <a:lnTo>
                    <a:pt x="2227402" y="2309825"/>
                  </a:lnTo>
                  <a:lnTo>
                    <a:pt x="2239988" y="2316124"/>
                  </a:lnTo>
                  <a:lnTo>
                    <a:pt x="2251926" y="2323452"/>
                  </a:lnTo>
                  <a:lnTo>
                    <a:pt x="2263165" y="2331770"/>
                  </a:lnTo>
                  <a:lnTo>
                    <a:pt x="2273681" y="2341054"/>
                  </a:lnTo>
                  <a:lnTo>
                    <a:pt x="2274100" y="2343886"/>
                  </a:lnTo>
                  <a:lnTo>
                    <a:pt x="2275357" y="2346566"/>
                  </a:lnTo>
                  <a:lnTo>
                    <a:pt x="2279027" y="2351024"/>
                  </a:lnTo>
                  <a:lnTo>
                    <a:pt x="2281440" y="2352713"/>
                  </a:lnTo>
                  <a:lnTo>
                    <a:pt x="2284158" y="2353716"/>
                  </a:lnTo>
                  <a:lnTo>
                    <a:pt x="2292997" y="2354402"/>
                  </a:lnTo>
                  <a:lnTo>
                    <a:pt x="2302484" y="2350198"/>
                  </a:lnTo>
                  <a:lnTo>
                    <a:pt x="2313927" y="2341334"/>
                  </a:lnTo>
                  <a:lnTo>
                    <a:pt x="2328659" y="2328049"/>
                  </a:lnTo>
                  <a:lnTo>
                    <a:pt x="2339276" y="2318143"/>
                  </a:lnTo>
                  <a:lnTo>
                    <a:pt x="2350236" y="2308631"/>
                  </a:lnTo>
                  <a:lnTo>
                    <a:pt x="2361539" y="2299525"/>
                  </a:lnTo>
                  <a:lnTo>
                    <a:pt x="2373160" y="2290838"/>
                  </a:lnTo>
                  <a:lnTo>
                    <a:pt x="2358288" y="2872714"/>
                  </a:lnTo>
                  <a:lnTo>
                    <a:pt x="2491371" y="2860052"/>
                  </a:lnTo>
                  <a:lnTo>
                    <a:pt x="2495778" y="2268601"/>
                  </a:lnTo>
                  <a:lnTo>
                    <a:pt x="2509786" y="2274493"/>
                  </a:lnTo>
                  <a:lnTo>
                    <a:pt x="2523413" y="2281161"/>
                  </a:lnTo>
                  <a:lnTo>
                    <a:pt x="2536647" y="2288578"/>
                  </a:lnTo>
                  <a:lnTo>
                    <a:pt x="2549487" y="2296731"/>
                  </a:lnTo>
                  <a:lnTo>
                    <a:pt x="2559431" y="2309152"/>
                  </a:lnTo>
                  <a:lnTo>
                    <a:pt x="2583142" y="2283612"/>
                  </a:lnTo>
                  <a:lnTo>
                    <a:pt x="2596438" y="2270125"/>
                  </a:lnTo>
                  <a:lnTo>
                    <a:pt x="2610116" y="2256993"/>
                  </a:lnTo>
                  <a:lnTo>
                    <a:pt x="2624150" y="2244217"/>
                  </a:lnTo>
                  <a:lnTo>
                    <a:pt x="2621635" y="2832836"/>
                  </a:lnTo>
                  <a:lnTo>
                    <a:pt x="2767177" y="2817355"/>
                  </a:lnTo>
                  <a:lnTo>
                    <a:pt x="2758173" y="2209520"/>
                  </a:lnTo>
                  <a:lnTo>
                    <a:pt x="2771381" y="2216924"/>
                  </a:lnTo>
                  <a:lnTo>
                    <a:pt x="2784094" y="2225167"/>
                  </a:lnTo>
                  <a:lnTo>
                    <a:pt x="2796248" y="2234209"/>
                  </a:lnTo>
                  <a:lnTo>
                    <a:pt x="2807805" y="2244026"/>
                  </a:lnTo>
                  <a:lnTo>
                    <a:pt x="2812097" y="2269617"/>
                  </a:lnTo>
                  <a:lnTo>
                    <a:pt x="2830944" y="2249970"/>
                  </a:lnTo>
                  <a:lnTo>
                    <a:pt x="2884716" y="2198573"/>
                  </a:lnTo>
                  <a:lnTo>
                    <a:pt x="2917380" y="2171852"/>
                  </a:lnTo>
                  <a:lnTo>
                    <a:pt x="2953245" y="2152205"/>
                  </a:lnTo>
                  <a:lnTo>
                    <a:pt x="2966974" y="1837588"/>
                  </a:lnTo>
                  <a:lnTo>
                    <a:pt x="3173450" y="1792693"/>
                  </a:lnTo>
                  <a:lnTo>
                    <a:pt x="3175330" y="1794586"/>
                  </a:lnTo>
                  <a:lnTo>
                    <a:pt x="3160572" y="2091817"/>
                  </a:lnTo>
                  <a:lnTo>
                    <a:pt x="3187903" y="2093175"/>
                  </a:lnTo>
                  <a:lnTo>
                    <a:pt x="3201428" y="1820684"/>
                  </a:lnTo>
                  <a:lnTo>
                    <a:pt x="3213443" y="1832686"/>
                  </a:lnTo>
                  <a:lnTo>
                    <a:pt x="5273395" y="1437347"/>
                  </a:lnTo>
                  <a:lnTo>
                    <a:pt x="5274564" y="2587548"/>
                  </a:lnTo>
                  <a:lnTo>
                    <a:pt x="4980825" y="2477376"/>
                  </a:lnTo>
                  <a:lnTo>
                    <a:pt x="4980838" y="2486863"/>
                  </a:lnTo>
                  <a:lnTo>
                    <a:pt x="4878209" y="2516060"/>
                  </a:lnTo>
                  <a:lnTo>
                    <a:pt x="4859744" y="4296168"/>
                  </a:lnTo>
                  <a:lnTo>
                    <a:pt x="4887074" y="4296168"/>
                  </a:lnTo>
                  <a:lnTo>
                    <a:pt x="4905337" y="2536774"/>
                  </a:lnTo>
                  <a:lnTo>
                    <a:pt x="4980876" y="2515260"/>
                  </a:lnTo>
                  <a:lnTo>
                    <a:pt x="4983581" y="4296168"/>
                  </a:lnTo>
                  <a:lnTo>
                    <a:pt x="5010861" y="4296168"/>
                  </a:lnTo>
                  <a:lnTo>
                    <a:pt x="5008156" y="2516822"/>
                  </a:lnTo>
                  <a:lnTo>
                    <a:pt x="5274589" y="2616720"/>
                  </a:lnTo>
                  <a:lnTo>
                    <a:pt x="5276304" y="4296168"/>
                  </a:lnTo>
                  <a:lnTo>
                    <a:pt x="5303748" y="4296168"/>
                  </a:lnTo>
                  <a:lnTo>
                    <a:pt x="5302377" y="2957436"/>
                  </a:lnTo>
                  <a:lnTo>
                    <a:pt x="5560682" y="2922740"/>
                  </a:lnTo>
                  <a:lnTo>
                    <a:pt x="5575363" y="4296168"/>
                  </a:lnTo>
                  <a:lnTo>
                    <a:pt x="5602681" y="4296168"/>
                  </a:lnTo>
                  <a:lnTo>
                    <a:pt x="5588101" y="2933801"/>
                  </a:lnTo>
                  <a:lnTo>
                    <a:pt x="5739308" y="2997416"/>
                  </a:lnTo>
                  <a:lnTo>
                    <a:pt x="5754725" y="4296168"/>
                  </a:lnTo>
                  <a:lnTo>
                    <a:pt x="5781992" y="4296168"/>
                  </a:lnTo>
                  <a:lnTo>
                    <a:pt x="5766371" y="2979636"/>
                  </a:lnTo>
                  <a:lnTo>
                    <a:pt x="5766562" y="2979204"/>
                  </a:lnTo>
                  <a:lnTo>
                    <a:pt x="5766371" y="2979128"/>
                  </a:lnTo>
                  <a:lnTo>
                    <a:pt x="5748845" y="1501343"/>
                  </a:lnTo>
                  <a:lnTo>
                    <a:pt x="6882905" y="2104771"/>
                  </a:lnTo>
                  <a:lnTo>
                    <a:pt x="6928205" y="3317354"/>
                  </a:lnTo>
                  <a:lnTo>
                    <a:pt x="6955434" y="3316338"/>
                  </a:lnTo>
                  <a:lnTo>
                    <a:pt x="6910768" y="2119604"/>
                  </a:lnTo>
                  <a:lnTo>
                    <a:pt x="6988937" y="2161184"/>
                  </a:lnTo>
                  <a:lnTo>
                    <a:pt x="6996874" y="2146198"/>
                  </a:lnTo>
                  <a:lnTo>
                    <a:pt x="7025170" y="3303790"/>
                  </a:lnTo>
                  <a:lnTo>
                    <a:pt x="7052500" y="3303130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096848" y="9327632"/>
              <a:ext cx="134865" cy="10300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2187911" y="9017285"/>
              <a:ext cx="3670935" cy="2291715"/>
            </a:xfrm>
            <a:custGeom>
              <a:avLst/>
              <a:gdLst/>
              <a:ahLst/>
              <a:cxnLst/>
              <a:rect l="l" t="t" r="r" b="b"/>
              <a:pathLst>
                <a:path w="3670934" h="2291715">
                  <a:moveTo>
                    <a:pt x="649071" y="1461033"/>
                  </a:moveTo>
                  <a:lnTo>
                    <a:pt x="647827" y="1237805"/>
                  </a:lnTo>
                  <a:lnTo>
                    <a:pt x="638365" y="1189901"/>
                  </a:lnTo>
                  <a:lnTo>
                    <a:pt x="621538" y="1162100"/>
                  </a:lnTo>
                  <a:lnTo>
                    <a:pt x="621538" y="1433690"/>
                  </a:lnTo>
                  <a:lnTo>
                    <a:pt x="553580" y="1433690"/>
                  </a:lnTo>
                  <a:lnTo>
                    <a:pt x="553580" y="1251000"/>
                  </a:lnTo>
                  <a:lnTo>
                    <a:pt x="550481" y="1232776"/>
                  </a:lnTo>
                  <a:lnTo>
                    <a:pt x="545007" y="1215199"/>
                  </a:lnTo>
                  <a:lnTo>
                    <a:pt x="537286" y="1198486"/>
                  </a:lnTo>
                  <a:lnTo>
                    <a:pt x="527405" y="1182865"/>
                  </a:lnTo>
                  <a:lnTo>
                    <a:pt x="526249" y="1181493"/>
                  </a:lnTo>
                  <a:lnTo>
                    <a:pt x="526249" y="1252080"/>
                  </a:lnTo>
                  <a:lnTo>
                    <a:pt x="526249" y="1433690"/>
                  </a:lnTo>
                  <a:lnTo>
                    <a:pt x="428142" y="1433690"/>
                  </a:lnTo>
                  <a:lnTo>
                    <a:pt x="428193" y="1237208"/>
                  </a:lnTo>
                  <a:lnTo>
                    <a:pt x="444614" y="1184884"/>
                  </a:lnTo>
                  <a:lnTo>
                    <a:pt x="463829" y="1164539"/>
                  </a:lnTo>
                  <a:lnTo>
                    <a:pt x="472033" y="1168717"/>
                  </a:lnTo>
                  <a:lnTo>
                    <a:pt x="504571" y="1198054"/>
                  </a:lnTo>
                  <a:lnTo>
                    <a:pt x="523506" y="1237602"/>
                  </a:lnTo>
                  <a:lnTo>
                    <a:pt x="526249" y="1252080"/>
                  </a:lnTo>
                  <a:lnTo>
                    <a:pt x="526249" y="1181493"/>
                  </a:lnTo>
                  <a:lnTo>
                    <a:pt x="515493" y="1168704"/>
                  </a:lnTo>
                  <a:lnTo>
                    <a:pt x="501904" y="1156271"/>
                  </a:lnTo>
                  <a:lnTo>
                    <a:pt x="491109" y="1148740"/>
                  </a:lnTo>
                  <a:lnTo>
                    <a:pt x="505434" y="1144384"/>
                  </a:lnTo>
                  <a:lnTo>
                    <a:pt x="524154" y="1142504"/>
                  </a:lnTo>
                  <a:lnTo>
                    <a:pt x="543864" y="1144384"/>
                  </a:lnTo>
                  <a:lnTo>
                    <a:pt x="543153" y="1144384"/>
                  </a:lnTo>
                  <a:lnTo>
                    <a:pt x="560654" y="1149604"/>
                  </a:lnTo>
                  <a:lnTo>
                    <a:pt x="603834" y="1184478"/>
                  </a:lnTo>
                  <a:lnTo>
                    <a:pt x="620598" y="1237208"/>
                  </a:lnTo>
                  <a:lnTo>
                    <a:pt x="621538" y="1433690"/>
                  </a:lnTo>
                  <a:lnTo>
                    <a:pt x="621538" y="1162100"/>
                  </a:lnTo>
                  <a:lnTo>
                    <a:pt x="592620" y="1134529"/>
                  </a:lnTo>
                  <a:lnTo>
                    <a:pt x="548271" y="1116279"/>
                  </a:lnTo>
                  <a:lnTo>
                    <a:pt x="524052" y="1113955"/>
                  </a:lnTo>
                  <a:lnTo>
                    <a:pt x="499833" y="1116418"/>
                  </a:lnTo>
                  <a:lnTo>
                    <a:pt x="455523" y="1134897"/>
                  </a:lnTo>
                  <a:lnTo>
                    <a:pt x="421386" y="1169225"/>
                  </a:lnTo>
                  <a:lnTo>
                    <a:pt x="403136" y="1213586"/>
                  </a:lnTo>
                  <a:lnTo>
                    <a:pt x="400812" y="1461033"/>
                  </a:lnTo>
                  <a:lnTo>
                    <a:pt x="649071" y="1461033"/>
                  </a:lnTo>
                  <a:close/>
                </a:path>
                <a:path w="3670934" h="2291715">
                  <a:moveTo>
                    <a:pt x="818807" y="957605"/>
                  </a:moveTo>
                  <a:lnTo>
                    <a:pt x="749388" y="956424"/>
                  </a:lnTo>
                  <a:lnTo>
                    <a:pt x="749388" y="983780"/>
                  </a:lnTo>
                  <a:lnTo>
                    <a:pt x="723734" y="1007122"/>
                  </a:lnTo>
                  <a:lnTo>
                    <a:pt x="715149" y="1007021"/>
                  </a:lnTo>
                  <a:lnTo>
                    <a:pt x="715149" y="1034351"/>
                  </a:lnTo>
                  <a:lnTo>
                    <a:pt x="710298" y="1524012"/>
                  </a:lnTo>
                  <a:lnTo>
                    <a:pt x="352247" y="1511223"/>
                  </a:lnTo>
                  <a:lnTo>
                    <a:pt x="352526" y="1506931"/>
                  </a:lnTo>
                  <a:lnTo>
                    <a:pt x="353644" y="1465795"/>
                  </a:lnTo>
                  <a:lnTo>
                    <a:pt x="354698" y="1388948"/>
                  </a:lnTo>
                  <a:lnTo>
                    <a:pt x="355574" y="1264716"/>
                  </a:lnTo>
                  <a:lnTo>
                    <a:pt x="355879" y="1191374"/>
                  </a:lnTo>
                  <a:lnTo>
                    <a:pt x="356133" y="1029703"/>
                  </a:lnTo>
                  <a:lnTo>
                    <a:pt x="715149" y="1034351"/>
                  </a:lnTo>
                  <a:lnTo>
                    <a:pt x="715149" y="1007021"/>
                  </a:lnTo>
                  <a:lnTo>
                    <a:pt x="356184" y="1002347"/>
                  </a:lnTo>
                  <a:lnTo>
                    <a:pt x="356209" y="990028"/>
                  </a:lnTo>
                  <a:lnTo>
                    <a:pt x="328879" y="1008456"/>
                  </a:lnTo>
                  <a:lnTo>
                    <a:pt x="328879" y="1041425"/>
                  </a:lnTo>
                  <a:lnTo>
                    <a:pt x="328790" y="1107833"/>
                  </a:lnTo>
                  <a:lnTo>
                    <a:pt x="327977" y="1314411"/>
                  </a:lnTo>
                  <a:lnTo>
                    <a:pt x="326885" y="1431213"/>
                  </a:lnTo>
                  <a:lnTo>
                    <a:pt x="326148" y="1475244"/>
                  </a:lnTo>
                  <a:lnTo>
                    <a:pt x="324586" y="1516265"/>
                  </a:lnTo>
                  <a:lnTo>
                    <a:pt x="243928" y="1566176"/>
                  </a:lnTo>
                  <a:lnTo>
                    <a:pt x="244614" y="1555800"/>
                  </a:lnTo>
                  <a:lnTo>
                    <a:pt x="245745" y="1516456"/>
                  </a:lnTo>
                  <a:lnTo>
                    <a:pt x="246786" y="1443202"/>
                  </a:lnTo>
                  <a:lnTo>
                    <a:pt x="247624" y="1324991"/>
                  </a:lnTo>
                  <a:lnTo>
                    <a:pt x="248246" y="1095679"/>
                  </a:lnTo>
                  <a:lnTo>
                    <a:pt x="328879" y="1041425"/>
                  </a:lnTo>
                  <a:lnTo>
                    <a:pt x="328879" y="1008456"/>
                  </a:lnTo>
                  <a:lnTo>
                    <a:pt x="233438" y="1072781"/>
                  </a:lnTo>
                  <a:lnTo>
                    <a:pt x="216738" y="1064399"/>
                  </a:lnTo>
                  <a:lnTo>
                    <a:pt x="349084" y="976909"/>
                  </a:lnTo>
                  <a:lnTo>
                    <a:pt x="749388" y="983780"/>
                  </a:lnTo>
                  <a:lnTo>
                    <a:pt x="749388" y="956424"/>
                  </a:lnTo>
                  <a:lnTo>
                    <a:pt x="688555" y="955382"/>
                  </a:lnTo>
                  <a:lnTo>
                    <a:pt x="690118" y="951026"/>
                  </a:lnTo>
                  <a:lnTo>
                    <a:pt x="678688" y="943356"/>
                  </a:lnTo>
                  <a:lnTo>
                    <a:pt x="662482" y="922108"/>
                  </a:lnTo>
                  <a:lnTo>
                    <a:pt x="653059" y="902601"/>
                  </a:lnTo>
                  <a:lnTo>
                    <a:pt x="653059" y="954773"/>
                  </a:lnTo>
                  <a:lnTo>
                    <a:pt x="529450" y="952652"/>
                  </a:lnTo>
                  <a:lnTo>
                    <a:pt x="549186" y="617867"/>
                  </a:lnTo>
                  <a:lnTo>
                    <a:pt x="553300" y="641299"/>
                  </a:lnTo>
                  <a:lnTo>
                    <a:pt x="557796" y="665581"/>
                  </a:lnTo>
                  <a:lnTo>
                    <a:pt x="567817" y="715670"/>
                  </a:lnTo>
                  <a:lnTo>
                    <a:pt x="576846" y="757516"/>
                  </a:lnTo>
                  <a:lnTo>
                    <a:pt x="587413" y="798982"/>
                  </a:lnTo>
                  <a:lnTo>
                    <a:pt x="599490" y="840028"/>
                  </a:lnTo>
                  <a:lnTo>
                    <a:pt x="613054" y="880630"/>
                  </a:lnTo>
                  <a:lnTo>
                    <a:pt x="629132" y="918032"/>
                  </a:lnTo>
                  <a:lnTo>
                    <a:pt x="653059" y="954773"/>
                  </a:lnTo>
                  <a:lnTo>
                    <a:pt x="653059" y="902601"/>
                  </a:lnTo>
                  <a:lnTo>
                    <a:pt x="642442" y="880605"/>
                  </a:lnTo>
                  <a:lnTo>
                    <a:pt x="619467" y="812165"/>
                  </a:lnTo>
                  <a:lnTo>
                    <a:pt x="594525" y="710095"/>
                  </a:lnTo>
                  <a:lnTo>
                    <a:pt x="581367" y="642988"/>
                  </a:lnTo>
                  <a:lnTo>
                    <a:pt x="570903" y="581634"/>
                  </a:lnTo>
                  <a:lnTo>
                    <a:pt x="563245" y="531190"/>
                  </a:lnTo>
                  <a:lnTo>
                    <a:pt x="556831" y="483819"/>
                  </a:lnTo>
                  <a:lnTo>
                    <a:pt x="536295" y="484454"/>
                  </a:lnTo>
                  <a:lnTo>
                    <a:pt x="529602" y="483438"/>
                  </a:lnTo>
                  <a:lnTo>
                    <a:pt x="517918" y="550037"/>
                  </a:lnTo>
                  <a:lnTo>
                    <a:pt x="517918" y="683679"/>
                  </a:lnTo>
                  <a:lnTo>
                    <a:pt x="502158" y="952195"/>
                  </a:lnTo>
                  <a:lnTo>
                    <a:pt x="393585" y="950341"/>
                  </a:lnTo>
                  <a:lnTo>
                    <a:pt x="397776" y="947039"/>
                  </a:lnTo>
                  <a:lnTo>
                    <a:pt x="428447" y="909459"/>
                  </a:lnTo>
                  <a:lnTo>
                    <a:pt x="463334" y="846162"/>
                  </a:lnTo>
                  <a:lnTo>
                    <a:pt x="479437" y="807885"/>
                  </a:lnTo>
                  <a:lnTo>
                    <a:pt x="494639" y="765238"/>
                  </a:lnTo>
                  <a:lnTo>
                    <a:pt x="508914" y="718248"/>
                  </a:lnTo>
                  <a:lnTo>
                    <a:pt x="517918" y="683679"/>
                  </a:lnTo>
                  <a:lnTo>
                    <a:pt x="517918" y="550037"/>
                  </a:lnTo>
                  <a:lnTo>
                    <a:pt x="509943" y="595477"/>
                  </a:lnTo>
                  <a:lnTo>
                    <a:pt x="488632" y="687984"/>
                  </a:lnTo>
                  <a:lnTo>
                    <a:pt x="466420" y="762787"/>
                  </a:lnTo>
                  <a:lnTo>
                    <a:pt x="444017" y="821804"/>
                  </a:lnTo>
                  <a:lnTo>
                    <a:pt x="422186" y="866876"/>
                  </a:lnTo>
                  <a:lnTo>
                    <a:pt x="401637" y="899883"/>
                  </a:lnTo>
                  <a:lnTo>
                    <a:pt x="367372" y="937183"/>
                  </a:lnTo>
                  <a:lnTo>
                    <a:pt x="344055" y="949452"/>
                  </a:lnTo>
                  <a:lnTo>
                    <a:pt x="344474" y="949452"/>
                  </a:lnTo>
                  <a:lnTo>
                    <a:pt x="341020" y="949426"/>
                  </a:lnTo>
                  <a:lnTo>
                    <a:pt x="162179" y="1067701"/>
                  </a:lnTo>
                  <a:lnTo>
                    <a:pt x="220891" y="1097064"/>
                  </a:lnTo>
                  <a:lnTo>
                    <a:pt x="220738" y="1220863"/>
                  </a:lnTo>
                  <a:lnTo>
                    <a:pt x="220141" y="1358239"/>
                  </a:lnTo>
                  <a:lnTo>
                    <a:pt x="219036" y="1477149"/>
                  </a:lnTo>
                  <a:lnTo>
                    <a:pt x="218287" y="1522336"/>
                  </a:lnTo>
                  <a:lnTo>
                    <a:pt x="217385" y="1554099"/>
                  </a:lnTo>
                  <a:lnTo>
                    <a:pt x="216319" y="1569491"/>
                  </a:lnTo>
                  <a:lnTo>
                    <a:pt x="216623" y="1568450"/>
                  </a:lnTo>
                  <a:lnTo>
                    <a:pt x="231990" y="1573568"/>
                  </a:lnTo>
                  <a:lnTo>
                    <a:pt x="161340" y="1617281"/>
                  </a:lnTo>
                  <a:lnTo>
                    <a:pt x="163957" y="1694992"/>
                  </a:lnTo>
                  <a:lnTo>
                    <a:pt x="163931" y="1758505"/>
                  </a:lnTo>
                  <a:lnTo>
                    <a:pt x="141338" y="1850771"/>
                  </a:lnTo>
                  <a:lnTo>
                    <a:pt x="119405" y="1934057"/>
                  </a:lnTo>
                  <a:lnTo>
                    <a:pt x="98323" y="2008644"/>
                  </a:lnTo>
                  <a:lnTo>
                    <a:pt x="78282" y="2074837"/>
                  </a:lnTo>
                  <a:lnTo>
                    <a:pt x="59499" y="2132901"/>
                  </a:lnTo>
                  <a:lnTo>
                    <a:pt x="42151" y="2183130"/>
                  </a:lnTo>
                  <a:lnTo>
                    <a:pt x="26454" y="2225802"/>
                  </a:lnTo>
                  <a:lnTo>
                    <a:pt x="0" y="2291270"/>
                  </a:lnTo>
                  <a:lnTo>
                    <a:pt x="29959" y="2291270"/>
                  </a:lnTo>
                  <a:lnTo>
                    <a:pt x="52273" y="2235758"/>
                  </a:lnTo>
                  <a:lnTo>
                    <a:pt x="68084" y="2192858"/>
                  </a:lnTo>
                  <a:lnTo>
                    <a:pt x="85509" y="2142401"/>
                  </a:lnTo>
                  <a:lnTo>
                    <a:pt x="104355" y="2084057"/>
                  </a:lnTo>
                  <a:lnTo>
                    <a:pt x="124460" y="2017509"/>
                  </a:lnTo>
                  <a:lnTo>
                    <a:pt x="145618" y="1942439"/>
                  </a:lnTo>
                  <a:lnTo>
                    <a:pt x="167678" y="1858518"/>
                  </a:lnTo>
                  <a:lnTo>
                    <a:pt x="190423" y="1765414"/>
                  </a:lnTo>
                  <a:lnTo>
                    <a:pt x="211823" y="1671053"/>
                  </a:lnTo>
                  <a:lnTo>
                    <a:pt x="250901" y="1651508"/>
                  </a:lnTo>
                  <a:lnTo>
                    <a:pt x="307454" y="1623225"/>
                  </a:lnTo>
                  <a:lnTo>
                    <a:pt x="299173" y="1660004"/>
                  </a:lnTo>
                  <a:lnTo>
                    <a:pt x="287172" y="1711871"/>
                  </a:lnTo>
                  <a:lnTo>
                    <a:pt x="259219" y="1829955"/>
                  </a:lnTo>
                  <a:lnTo>
                    <a:pt x="213639" y="2018423"/>
                  </a:lnTo>
                  <a:lnTo>
                    <a:pt x="148780" y="2282190"/>
                  </a:lnTo>
                  <a:lnTo>
                    <a:pt x="155244" y="2283803"/>
                  </a:lnTo>
                  <a:lnTo>
                    <a:pt x="131394" y="2283701"/>
                  </a:lnTo>
                  <a:lnTo>
                    <a:pt x="131356" y="2291270"/>
                  </a:lnTo>
                  <a:lnTo>
                    <a:pt x="158584" y="2291270"/>
                  </a:lnTo>
                  <a:lnTo>
                    <a:pt x="158610" y="2284641"/>
                  </a:lnTo>
                  <a:lnTo>
                    <a:pt x="175272" y="2288781"/>
                  </a:lnTo>
                  <a:lnTo>
                    <a:pt x="240284" y="2024786"/>
                  </a:lnTo>
                  <a:lnTo>
                    <a:pt x="285902" y="1836140"/>
                  </a:lnTo>
                  <a:lnTo>
                    <a:pt x="313867" y="1717903"/>
                  </a:lnTo>
                  <a:lnTo>
                    <a:pt x="325869" y="1665960"/>
                  </a:lnTo>
                  <a:lnTo>
                    <a:pt x="335991" y="1620964"/>
                  </a:lnTo>
                  <a:lnTo>
                    <a:pt x="319316" y="1617294"/>
                  </a:lnTo>
                  <a:lnTo>
                    <a:pt x="350545" y="1601673"/>
                  </a:lnTo>
                  <a:lnTo>
                    <a:pt x="717613" y="1610728"/>
                  </a:lnTo>
                  <a:lnTo>
                    <a:pt x="716419" y="1696173"/>
                  </a:lnTo>
                  <a:lnTo>
                    <a:pt x="717499" y="1785454"/>
                  </a:lnTo>
                  <a:lnTo>
                    <a:pt x="720623" y="1867941"/>
                  </a:lnTo>
                  <a:lnTo>
                    <a:pt x="725436" y="1943569"/>
                  </a:lnTo>
                  <a:lnTo>
                    <a:pt x="731545" y="2012302"/>
                  </a:lnTo>
                  <a:lnTo>
                    <a:pt x="738593" y="2074075"/>
                  </a:lnTo>
                  <a:lnTo>
                    <a:pt x="746213" y="2128850"/>
                  </a:lnTo>
                  <a:lnTo>
                    <a:pt x="754049" y="2176564"/>
                  </a:lnTo>
                  <a:lnTo>
                    <a:pt x="761707" y="2217153"/>
                  </a:lnTo>
                  <a:lnTo>
                    <a:pt x="775042" y="2276792"/>
                  </a:lnTo>
                  <a:lnTo>
                    <a:pt x="778814" y="2291270"/>
                  </a:lnTo>
                  <a:lnTo>
                    <a:pt x="807110" y="2291270"/>
                  </a:lnTo>
                  <a:lnTo>
                    <a:pt x="801192" y="2268817"/>
                  </a:lnTo>
                  <a:lnTo>
                    <a:pt x="795096" y="2242997"/>
                  </a:lnTo>
                  <a:lnTo>
                    <a:pt x="780618" y="2170036"/>
                  </a:lnTo>
                  <a:lnTo>
                    <a:pt x="772947" y="2122982"/>
                  </a:lnTo>
                  <a:lnTo>
                    <a:pt x="765479" y="2068957"/>
                  </a:lnTo>
                  <a:lnTo>
                    <a:pt x="758571" y="2007997"/>
                  </a:lnTo>
                  <a:lnTo>
                    <a:pt x="752576" y="1940153"/>
                  </a:lnTo>
                  <a:lnTo>
                    <a:pt x="747877" y="1865477"/>
                  </a:lnTo>
                  <a:lnTo>
                    <a:pt x="744816" y="1784007"/>
                  </a:lnTo>
                  <a:lnTo>
                    <a:pt x="743775" y="1695805"/>
                  </a:lnTo>
                  <a:lnTo>
                    <a:pt x="744943" y="1611414"/>
                  </a:lnTo>
                  <a:lnTo>
                    <a:pt x="766559" y="1611934"/>
                  </a:lnTo>
                  <a:lnTo>
                    <a:pt x="767435" y="1601673"/>
                  </a:lnTo>
                  <a:lnTo>
                    <a:pt x="768959" y="1583905"/>
                  </a:lnTo>
                  <a:lnTo>
                    <a:pt x="772871" y="1538160"/>
                  </a:lnTo>
                  <a:lnTo>
                    <a:pt x="773887" y="1526273"/>
                  </a:lnTo>
                  <a:lnTo>
                    <a:pt x="744258" y="1525231"/>
                  </a:lnTo>
                  <a:lnTo>
                    <a:pt x="744258" y="1552486"/>
                  </a:lnTo>
                  <a:lnTo>
                    <a:pt x="741527" y="1583905"/>
                  </a:lnTo>
                  <a:lnTo>
                    <a:pt x="347827" y="1574177"/>
                  </a:lnTo>
                  <a:lnTo>
                    <a:pt x="344474" y="1574177"/>
                  </a:lnTo>
                  <a:lnTo>
                    <a:pt x="189826" y="1651508"/>
                  </a:lnTo>
                  <a:lnTo>
                    <a:pt x="189191" y="1632178"/>
                  </a:lnTo>
                  <a:lnTo>
                    <a:pt x="341122" y="1538160"/>
                  </a:lnTo>
                  <a:lnTo>
                    <a:pt x="744258" y="1552486"/>
                  </a:lnTo>
                  <a:lnTo>
                    <a:pt x="744258" y="1525231"/>
                  </a:lnTo>
                  <a:lnTo>
                    <a:pt x="737616" y="1524990"/>
                  </a:lnTo>
                  <a:lnTo>
                    <a:pt x="742480" y="1026972"/>
                  </a:lnTo>
                  <a:lnTo>
                    <a:pt x="818807" y="957605"/>
                  </a:lnTo>
                  <a:close/>
                </a:path>
                <a:path w="3670934" h="2291715">
                  <a:moveTo>
                    <a:pt x="1544967" y="2247823"/>
                  </a:moveTo>
                  <a:lnTo>
                    <a:pt x="1533867" y="2222843"/>
                  </a:lnTo>
                  <a:lnTo>
                    <a:pt x="1379816" y="2291270"/>
                  </a:lnTo>
                  <a:lnTo>
                    <a:pt x="1447152" y="2291270"/>
                  </a:lnTo>
                  <a:lnTo>
                    <a:pt x="1544967" y="2247823"/>
                  </a:lnTo>
                  <a:close/>
                </a:path>
                <a:path w="3670934" h="2291715">
                  <a:moveTo>
                    <a:pt x="3670338" y="52984"/>
                  </a:moveTo>
                  <a:lnTo>
                    <a:pt x="3664115" y="45834"/>
                  </a:lnTo>
                  <a:lnTo>
                    <a:pt x="3652189" y="36309"/>
                  </a:lnTo>
                  <a:lnTo>
                    <a:pt x="3634638" y="24472"/>
                  </a:lnTo>
                  <a:lnTo>
                    <a:pt x="3618344" y="14554"/>
                  </a:lnTo>
                  <a:lnTo>
                    <a:pt x="3618407" y="0"/>
                  </a:lnTo>
                  <a:lnTo>
                    <a:pt x="3573780" y="26758"/>
                  </a:lnTo>
                  <a:lnTo>
                    <a:pt x="3528453" y="73837"/>
                  </a:lnTo>
                  <a:lnTo>
                    <a:pt x="3512439" y="94284"/>
                  </a:lnTo>
                  <a:lnTo>
                    <a:pt x="3492487" y="81394"/>
                  </a:lnTo>
                  <a:lnTo>
                    <a:pt x="3491954" y="81051"/>
                  </a:lnTo>
                  <a:lnTo>
                    <a:pt x="3470872" y="68808"/>
                  </a:lnTo>
                  <a:lnTo>
                    <a:pt x="3449243" y="57569"/>
                  </a:lnTo>
                  <a:lnTo>
                    <a:pt x="3407524" y="38493"/>
                  </a:lnTo>
                  <a:lnTo>
                    <a:pt x="3412591" y="678002"/>
                  </a:lnTo>
                  <a:lnTo>
                    <a:pt x="3412655" y="685495"/>
                  </a:lnTo>
                  <a:lnTo>
                    <a:pt x="3330041" y="698652"/>
                  </a:lnTo>
                  <a:lnTo>
                    <a:pt x="3343732" y="109905"/>
                  </a:lnTo>
                  <a:lnTo>
                    <a:pt x="3343808" y="106476"/>
                  </a:lnTo>
                  <a:lnTo>
                    <a:pt x="3343922" y="101447"/>
                  </a:lnTo>
                  <a:lnTo>
                    <a:pt x="3343986" y="98552"/>
                  </a:lnTo>
                  <a:lnTo>
                    <a:pt x="3344062" y="95631"/>
                  </a:lnTo>
                  <a:lnTo>
                    <a:pt x="3345129" y="49695"/>
                  </a:lnTo>
                  <a:lnTo>
                    <a:pt x="3293910" y="79197"/>
                  </a:lnTo>
                  <a:lnTo>
                    <a:pt x="3235909" y="124841"/>
                  </a:lnTo>
                  <a:lnTo>
                    <a:pt x="3208363" y="149110"/>
                  </a:lnTo>
                  <a:lnTo>
                    <a:pt x="3191243" y="135686"/>
                  </a:lnTo>
                  <a:lnTo>
                    <a:pt x="3189719" y="134493"/>
                  </a:lnTo>
                  <a:lnTo>
                    <a:pt x="3168599" y="119367"/>
                  </a:lnTo>
                  <a:lnTo>
                    <a:pt x="3149739" y="106476"/>
                  </a:lnTo>
                  <a:lnTo>
                    <a:pt x="3121571" y="87960"/>
                  </a:lnTo>
                  <a:lnTo>
                    <a:pt x="3121571" y="733628"/>
                  </a:lnTo>
                  <a:lnTo>
                    <a:pt x="3058426" y="745896"/>
                  </a:lnTo>
                  <a:lnTo>
                    <a:pt x="3050286" y="195910"/>
                  </a:lnTo>
                  <a:lnTo>
                    <a:pt x="3050159" y="187363"/>
                  </a:lnTo>
                  <a:lnTo>
                    <a:pt x="3050121" y="184378"/>
                  </a:lnTo>
                  <a:lnTo>
                    <a:pt x="3050006" y="176403"/>
                  </a:lnTo>
                  <a:lnTo>
                    <a:pt x="3049892" y="168973"/>
                  </a:lnTo>
                  <a:lnTo>
                    <a:pt x="3049828" y="164769"/>
                  </a:lnTo>
                  <a:lnTo>
                    <a:pt x="3049740" y="158318"/>
                  </a:lnTo>
                  <a:lnTo>
                    <a:pt x="3066186" y="165493"/>
                  </a:lnTo>
                  <a:lnTo>
                    <a:pt x="3081871" y="174218"/>
                  </a:lnTo>
                  <a:lnTo>
                    <a:pt x="3096666" y="184378"/>
                  </a:lnTo>
                  <a:lnTo>
                    <a:pt x="3110471" y="195910"/>
                  </a:lnTo>
                  <a:lnTo>
                    <a:pt x="3117265" y="190931"/>
                  </a:lnTo>
                  <a:lnTo>
                    <a:pt x="3121545" y="730770"/>
                  </a:lnTo>
                  <a:lnTo>
                    <a:pt x="3121571" y="733628"/>
                  </a:lnTo>
                  <a:lnTo>
                    <a:pt x="3121571" y="87960"/>
                  </a:lnTo>
                  <a:lnTo>
                    <a:pt x="3116440" y="84582"/>
                  </a:lnTo>
                  <a:lnTo>
                    <a:pt x="3116478" y="89712"/>
                  </a:lnTo>
                  <a:lnTo>
                    <a:pt x="3116567" y="101447"/>
                  </a:lnTo>
                  <a:lnTo>
                    <a:pt x="3116694" y="117538"/>
                  </a:lnTo>
                  <a:lnTo>
                    <a:pt x="3116808" y="133121"/>
                  </a:lnTo>
                  <a:lnTo>
                    <a:pt x="3116935" y="149110"/>
                  </a:lnTo>
                  <a:lnTo>
                    <a:pt x="3117062" y="164769"/>
                  </a:lnTo>
                  <a:lnTo>
                    <a:pt x="3107004" y="158318"/>
                  </a:lnTo>
                  <a:lnTo>
                    <a:pt x="3060662" y="133121"/>
                  </a:lnTo>
                  <a:lnTo>
                    <a:pt x="3021774" y="117538"/>
                  </a:lnTo>
                  <a:lnTo>
                    <a:pt x="3031617" y="778929"/>
                  </a:lnTo>
                  <a:lnTo>
                    <a:pt x="3149104" y="756043"/>
                  </a:lnTo>
                  <a:lnTo>
                    <a:pt x="3149028" y="745896"/>
                  </a:lnTo>
                  <a:lnTo>
                    <a:pt x="3144659" y="195910"/>
                  </a:lnTo>
                  <a:lnTo>
                    <a:pt x="3144621" y="190931"/>
                  </a:lnTo>
                  <a:lnTo>
                    <a:pt x="3144507" y="176403"/>
                  </a:lnTo>
                  <a:lnTo>
                    <a:pt x="3144418" y="164769"/>
                  </a:lnTo>
                  <a:lnTo>
                    <a:pt x="3144291" y="149110"/>
                  </a:lnTo>
                  <a:lnTo>
                    <a:pt x="3144177" y="135686"/>
                  </a:lnTo>
                  <a:lnTo>
                    <a:pt x="3158185" y="145046"/>
                  </a:lnTo>
                  <a:lnTo>
                    <a:pt x="3171761" y="154965"/>
                  </a:lnTo>
                  <a:lnTo>
                    <a:pt x="3185020" y="165493"/>
                  </a:lnTo>
                  <a:lnTo>
                    <a:pt x="3197682" y="176403"/>
                  </a:lnTo>
                  <a:lnTo>
                    <a:pt x="3206800" y="187363"/>
                  </a:lnTo>
                  <a:lnTo>
                    <a:pt x="3217265" y="177787"/>
                  </a:lnTo>
                  <a:lnTo>
                    <a:pt x="3250069" y="149110"/>
                  </a:lnTo>
                  <a:lnTo>
                    <a:pt x="3283547" y="121234"/>
                  </a:lnTo>
                  <a:lnTo>
                    <a:pt x="3316846" y="95631"/>
                  </a:lnTo>
                  <a:lnTo>
                    <a:pt x="3301974" y="730770"/>
                  </a:lnTo>
                  <a:lnTo>
                    <a:pt x="3440188" y="708774"/>
                  </a:lnTo>
                  <a:lnTo>
                    <a:pt x="3440112" y="698652"/>
                  </a:lnTo>
                  <a:lnTo>
                    <a:pt x="3436175" y="195910"/>
                  </a:lnTo>
                  <a:lnTo>
                    <a:pt x="3436086" y="184378"/>
                  </a:lnTo>
                  <a:lnTo>
                    <a:pt x="3435959" y="168973"/>
                  </a:lnTo>
                  <a:lnTo>
                    <a:pt x="3435832" y="153111"/>
                  </a:lnTo>
                  <a:lnTo>
                    <a:pt x="3435731" y="140589"/>
                  </a:lnTo>
                  <a:lnTo>
                    <a:pt x="3435616" y="124841"/>
                  </a:lnTo>
                  <a:lnTo>
                    <a:pt x="3435502" y="109905"/>
                  </a:lnTo>
                  <a:lnTo>
                    <a:pt x="3435375" y="94284"/>
                  </a:lnTo>
                  <a:lnTo>
                    <a:pt x="3435273" y="81394"/>
                  </a:lnTo>
                  <a:lnTo>
                    <a:pt x="3470211" y="99225"/>
                  </a:lnTo>
                  <a:lnTo>
                    <a:pt x="3502393" y="121729"/>
                  </a:lnTo>
                  <a:lnTo>
                    <a:pt x="3513175" y="140589"/>
                  </a:lnTo>
                  <a:lnTo>
                    <a:pt x="3525532" y="122720"/>
                  </a:lnTo>
                  <a:lnTo>
                    <a:pt x="3556038" y="83527"/>
                  </a:lnTo>
                  <a:lnTo>
                    <a:pt x="3590874" y="48031"/>
                  </a:lnTo>
                  <a:lnTo>
                    <a:pt x="3588499" y="651027"/>
                  </a:lnTo>
                  <a:lnTo>
                    <a:pt x="3588486" y="655904"/>
                  </a:lnTo>
                  <a:lnTo>
                    <a:pt x="3588359" y="688149"/>
                  </a:lnTo>
                  <a:lnTo>
                    <a:pt x="3649510" y="678002"/>
                  </a:lnTo>
                  <a:lnTo>
                    <a:pt x="3645814" y="655904"/>
                  </a:lnTo>
                  <a:lnTo>
                    <a:pt x="3645001" y="651027"/>
                  </a:lnTo>
                  <a:lnTo>
                    <a:pt x="3615791" y="655904"/>
                  </a:lnTo>
                  <a:lnTo>
                    <a:pt x="3617620" y="195910"/>
                  </a:lnTo>
                  <a:lnTo>
                    <a:pt x="3617747" y="164769"/>
                  </a:lnTo>
                  <a:lnTo>
                    <a:pt x="3617874" y="133121"/>
                  </a:lnTo>
                  <a:lnTo>
                    <a:pt x="3618001" y="101447"/>
                  </a:lnTo>
                  <a:lnTo>
                    <a:pt x="3618115" y="73837"/>
                  </a:lnTo>
                  <a:lnTo>
                    <a:pt x="3618217" y="48031"/>
                  </a:lnTo>
                  <a:lnTo>
                    <a:pt x="3618217" y="46405"/>
                  </a:lnTo>
                  <a:lnTo>
                    <a:pt x="3623081" y="49517"/>
                  </a:lnTo>
                  <a:lnTo>
                    <a:pt x="3635286" y="58115"/>
                  </a:lnTo>
                  <a:lnTo>
                    <a:pt x="3647097" y="67233"/>
                  </a:lnTo>
                  <a:lnTo>
                    <a:pt x="3646678" y="66509"/>
                  </a:lnTo>
                  <a:lnTo>
                    <a:pt x="3670338" y="52984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512930" y="9074865"/>
              <a:ext cx="107431" cy="7262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409404" y="9307109"/>
              <a:ext cx="94761" cy="7389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4175892" y="9208903"/>
              <a:ext cx="1674495" cy="1898014"/>
            </a:xfrm>
            <a:custGeom>
              <a:avLst/>
              <a:gdLst/>
              <a:ahLst/>
              <a:cxnLst/>
              <a:rect l="l" t="t" r="r" b="b"/>
              <a:pathLst>
                <a:path w="1674494" h="1898015">
                  <a:moveTo>
                    <a:pt x="134454" y="1870316"/>
                  </a:moveTo>
                  <a:lnTo>
                    <a:pt x="134391" y="1709559"/>
                  </a:lnTo>
                  <a:lnTo>
                    <a:pt x="129235" y="1668830"/>
                  </a:lnTo>
                  <a:lnTo>
                    <a:pt x="114973" y="1635544"/>
                  </a:lnTo>
                  <a:lnTo>
                    <a:pt x="112064" y="1632508"/>
                  </a:lnTo>
                  <a:lnTo>
                    <a:pt x="107124" y="1627339"/>
                  </a:lnTo>
                  <a:lnTo>
                    <a:pt x="107124" y="1870316"/>
                  </a:lnTo>
                  <a:lnTo>
                    <a:pt x="73609" y="1870316"/>
                  </a:lnTo>
                  <a:lnTo>
                    <a:pt x="73609" y="1721789"/>
                  </a:lnTo>
                  <a:lnTo>
                    <a:pt x="74549" y="1712074"/>
                  </a:lnTo>
                  <a:lnTo>
                    <a:pt x="88074" y="1668297"/>
                  </a:lnTo>
                  <a:lnTo>
                    <a:pt x="107073" y="1709559"/>
                  </a:lnTo>
                  <a:lnTo>
                    <a:pt x="107124" y="1870316"/>
                  </a:lnTo>
                  <a:lnTo>
                    <a:pt x="107124" y="1627339"/>
                  </a:lnTo>
                  <a:lnTo>
                    <a:pt x="93726" y="1613293"/>
                  </a:lnTo>
                  <a:lnTo>
                    <a:pt x="78841" y="1608683"/>
                  </a:lnTo>
                  <a:lnTo>
                    <a:pt x="78841" y="1637068"/>
                  </a:lnTo>
                  <a:lnTo>
                    <a:pt x="64833" y="1653857"/>
                  </a:lnTo>
                  <a:lnTo>
                    <a:pt x="52362" y="1684439"/>
                  </a:lnTo>
                  <a:lnTo>
                    <a:pt x="47256" y="1709623"/>
                  </a:lnTo>
                  <a:lnTo>
                    <a:pt x="46291" y="1721142"/>
                  </a:lnTo>
                  <a:lnTo>
                    <a:pt x="46291" y="1870316"/>
                  </a:lnTo>
                  <a:lnTo>
                    <a:pt x="27444" y="1870316"/>
                  </a:lnTo>
                  <a:lnTo>
                    <a:pt x="27965" y="1710016"/>
                  </a:lnTo>
                  <a:lnTo>
                    <a:pt x="27965" y="1709559"/>
                  </a:lnTo>
                  <a:lnTo>
                    <a:pt x="31521" y="1678635"/>
                  </a:lnTo>
                  <a:lnTo>
                    <a:pt x="31559" y="1678368"/>
                  </a:lnTo>
                  <a:lnTo>
                    <a:pt x="40716" y="1654136"/>
                  </a:lnTo>
                  <a:lnTo>
                    <a:pt x="53441" y="1638185"/>
                  </a:lnTo>
                  <a:lnTo>
                    <a:pt x="67538" y="1632508"/>
                  </a:lnTo>
                  <a:lnTo>
                    <a:pt x="78841" y="1637068"/>
                  </a:lnTo>
                  <a:lnTo>
                    <a:pt x="78841" y="1608683"/>
                  </a:lnTo>
                  <a:lnTo>
                    <a:pt x="20104" y="1635391"/>
                  </a:lnTo>
                  <a:lnTo>
                    <a:pt x="635" y="1709559"/>
                  </a:lnTo>
                  <a:lnTo>
                    <a:pt x="101" y="1870316"/>
                  </a:lnTo>
                  <a:lnTo>
                    <a:pt x="0" y="1897659"/>
                  </a:lnTo>
                  <a:lnTo>
                    <a:pt x="134454" y="1897659"/>
                  </a:lnTo>
                  <a:lnTo>
                    <a:pt x="134454" y="1870316"/>
                  </a:lnTo>
                  <a:close/>
                </a:path>
                <a:path w="1674494" h="1898015">
                  <a:moveTo>
                    <a:pt x="314452" y="277609"/>
                  </a:moveTo>
                  <a:lnTo>
                    <a:pt x="226593" y="248335"/>
                  </a:lnTo>
                  <a:lnTo>
                    <a:pt x="39903" y="260210"/>
                  </a:lnTo>
                  <a:lnTo>
                    <a:pt x="41681" y="287489"/>
                  </a:lnTo>
                  <a:lnTo>
                    <a:pt x="223037" y="275958"/>
                  </a:lnTo>
                  <a:lnTo>
                    <a:pt x="305854" y="303542"/>
                  </a:lnTo>
                  <a:lnTo>
                    <a:pt x="314452" y="277609"/>
                  </a:lnTo>
                  <a:close/>
                </a:path>
                <a:path w="1674494" h="1898015">
                  <a:moveTo>
                    <a:pt x="581558" y="235610"/>
                  </a:moveTo>
                  <a:lnTo>
                    <a:pt x="485432" y="208153"/>
                  </a:lnTo>
                  <a:lnTo>
                    <a:pt x="317271" y="223418"/>
                  </a:lnTo>
                  <a:lnTo>
                    <a:pt x="319786" y="250647"/>
                  </a:lnTo>
                  <a:lnTo>
                    <a:pt x="482815" y="235826"/>
                  </a:lnTo>
                  <a:lnTo>
                    <a:pt x="574014" y="261899"/>
                  </a:lnTo>
                  <a:lnTo>
                    <a:pt x="581558" y="235610"/>
                  </a:lnTo>
                  <a:close/>
                </a:path>
                <a:path w="1674494" h="1898015">
                  <a:moveTo>
                    <a:pt x="584073" y="88531"/>
                  </a:moveTo>
                  <a:lnTo>
                    <a:pt x="564845" y="76809"/>
                  </a:lnTo>
                  <a:lnTo>
                    <a:pt x="538518" y="67602"/>
                  </a:lnTo>
                  <a:lnTo>
                    <a:pt x="513308" y="61226"/>
                  </a:lnTo>
                  <a:lnTo>
                    <a:pt x="497370" y="58000"/>
                  </a:lnTo>
                  <a:lnTo>
                    <a:pt x="492455" y="84899"/>
                  </a:lnTo>
                  <a:lnTo>
                    <a:pt x="514934" y="89649"/>
                  </a:lnTo>
                  <a:lnTo>
                    <a:pt x="536663" y="95567"/>
                  </a:lnTo>
                  <a:lnTo>
                    <a:pt x="554355" y="101879"/>
                  </a:lnTo>
                  <a:lnTo>
                    <a:pt x="564705" y="107861"/>
                  </a:lnTo>
                  <a:lnTo>
                    <a:pt x="584073" y="88531"/>
                  </a:lnTo>
                  <a:close/>
                </a:path>
                <a:path w="1674494" h="1898015">
                  <a:moveTo>
                    <a:pt x="846264" y="43268"/>
                  </a:moveTo>
                  <a:lnTo>
                    <a:pt x="822629" y="33439"/>
                  </a:lnTo>
                  <a:lnTo>
                    <a:pt x="798703" y="24307"/>
                  </a:lnTo>
                  <a:lnTo>
                    <a:pt x="774496" y="15887"/>
                  </a:lnTo>
                  <a:lnTo>
                    <a:pt x="750036" y="8178"/>
                  </a:lnTo>
                  <a:lnTo>
                    <a:pt x="741553" y="34188"/>
                  </a:lnTo>
                  <a:lnTo>
                    <a:pt x="771131" y="43954"/>
                  </a:lnTo>
                  <a:lnTo>
                    <a:pt x="798601" y="53403"/>
                  </a:lnTo>
                  <a:lnTo>
                    <a:pt x="819937" y="61201"/>
                  </a:lnTo>
                  <a:lnTo>
                    <a:pt x="831075" y="66014"/>
                  </a:lnTo>
                  <a:lnTo>
                    <a:pt x="846264" y="43268"/>
                  </a:lnTo>
                  <a:close/>
                </a:path>
                <a:path w="1674494" h="1898015">
                  <a:moveTo>
                    <a:pt x="852335" y="195364"/>
                  </a:moveTo>
                  <a:lnTo>
                    <a:pt x="749617" y="167944"/>
                  </a:lnTo>
                  <a:lnTo>
                    <a:pt x="591604" y="183248"/>
                  </a:lnTo>
                  <a:lnTo>
                    <a:pt x="594233" y="210464"/>
                  </a:lnTo>
                  <a:lnTo>
                    <a:pt x="747306" y="195618"/>
                  </a:lnTo>
                  <a:lnTo>
                    <a:pt x="845324" y="221754"/>
                  </a:lnTo>
                  <a:lnTo>
                    <a:pt x="852335" y="195364"/>
                  </a:lnTo>
                  <a:close/>
                </a:path>
                <a:path w="1674494" h="1898015">
                  <a:moveTo>
                    <a:pt x="1139964" y="123240"/>
                  </a:moveTo>
                  <a:lnTo>
                    <a:pt x="1034846" y="102730"/>
                  </a:lnTo>
                  <a:lnTo>
                    <a:pt x="849503" y="128130"/>
                  </a:lnTo>
                  <a:lnTo>
                    <a:pt x="853173" y="155206"/>
                  </a:lnTo>
                  <a:lnTo>
                    <a:pt x="1034110" y="130429"/>
                  </a:lnTo>
                  <a:lnTo>
                    <a:pt x="1134732" y="150050"/>
                  </a:lnTo>
                  <a:lnTo>
                    <a:pt x="1139964" y="123240"/>
                  </a:lnTo>
                  <a:close/>
                </a:path>
                <a:path w="1674494" h="1898015">
                  <a:moveTo>
                    <a:pt x="1424774" y="72898"/>
                  </a:moveTo>
                  <a:lnTo>
                    <a:pt x="1330325" y="62687"/>
                  </a:lnTo>
                  <a:lnTo>
                    <a:pt x="1143012" y="87998"/>
                  </a:lnTo>
                  <a:lnTo>
                    <a:pt x="1146670" y="115074"/>
                  </a:lnTo>
                  <a:lnTo>
                    <a:pt x="1330744" y="90208"/>
                  </a:lnTo>
                  <a:lnTo>
                    <a:pt x="1421955" y="100076"/>
                  </a:lnTo>
                  <a:lnTo>
                    <a:pt x="1424774" y="72898"/>
                  </a:lnTo>
                  <a:close/>
                </a:path>
                <a:path w="1674494" h="1898015">
                  <a:moveTo>
                    <a:pt x="1472730" y="1749831"/>
                  </a:moveTo>
                  <a:lnTo>
                    <a:pt x="1472679" y="1589087"/>
                  </a:lnTo>
                  <a:lnTo>
                    <a:pt x="1467535" y="1548333"/>
                  </a:lnTo>
                  <a:lnTo>
                    <a:pt x="1453299" y="1515046"/>
                  </a:lnTo>
                  <a:lnTo>
                    <a:pt x="1450403" y="1512023"/>
                  </a:lnTo>
                  <a:lnTo>
                    <a:pt x="1445412" y="1506804"/>
                  </a:lnTo>
                  <a:lnTo>
                    <a:pt x="1445412" y="1749831"/>
                  </a:lnTo>
                  <a:lnTo>
                    <a:pt x="1411998" y="1749831"/>
                  </a:lnTo>
                  <a:lnTo>
                    <a:pt x="1411998" y="1601406"/>
                  </a:lnTo>
                  <a:lnTo>
                    <a:pt x="1412925" y="1591691"/>
                  </a:lnTo>
                  <a:lnTo>
                    <a:pt x="1416977" y="1571650"/>
                  </a:lnTo>
                  <a:lnTo>
                    <a:pt x="1426375" y="1547914"/>
                  </a:lnTo>
                  <a:lnTo>
                    <a:pt x="1434338" y="1538160"/>
                  </a:lnTo>
                  <a:lnTo>
                    <a:pt x="1441754" y="1557883"/>
                  </a:lnTo>
                  <a:lnTo>
                    <a:pt x="1441856" y="1558150"/>
                  </a:lnTo>
                  <a:lnTo>
                    <a:pt x="1445361" y="1589087"/>
                  </a:lnTo>
                  <a:lnTo>
                    <a:pt x="1445412" y="1749831"/>
                  </a:lnTo>
                  <a:lnTo>
                    <a:pt x="1445412" y="1506804"/>
                  </a:lnTo>
                  <a:lnTo>
                    <a:pt x="1432052" y="1492796"/>
                  </a:lnTo>
                  <a:lnTo>
                    <a:pt x="1417256" y="1488224"/>
                  </a:lnTo>
                  <a:lnTo>
                    <a:pt x="1417256" y="1516646"/>
                  </a:lnTo>
                  <a:lnTo>
                    <a:pt x="1403184" y="1533474"/>
                  </a:lnTo>
                  <a:lnTo>
                    <a:pt x="1390713" y="1564055"/>
                  </a:lnTo>
                  <a:lnTo>
                    <a:pt x="1385633" y="1589239"/>
                  </a:lnTo>
                  <a:lnTo>
                    <a:pt x="1384681" y="1600746"/>
                  </a:lnTo>
                  <a:lnTo>
                    <a:pt x="1384681" y="1749831"/>
                  </a:lnTo>
                  <a:lnTo>
                    <a:pt x="1365719" y="1749831"/>
                  </a:lnTo>
                  <a:lnTo>
                    <a:pt x="1366240" y="1589519"/>
                  </a:lnTo>
                  <a:lnTo>
                    <a:pt x="1366240" y="1589087"/>
                  </a:lnTo>
                  <a:lnTo>
                    <a:pt x="1369809" y="1558150"/>
                  </a:lnTo>
                  <a:lnTo>
                    <a:pt x="1391716" y="1517713"/>
                  </a:lnTo>
                  <a:lnTo>
                    <a:pt x="1405826" y="1512023"/>
                  </a:lnTo>
                  <a:lnTo>
                    <a:pt x="1417256" y="1516646"/>
                  </a:lnTo>
                  <a:lnTo>
                    <a:pt x="1417256" y="1488224"/>
                  </a:lnTo>
                  <a:lnTo>
                    <a:pt x="1358430" y="1514906"/>
                  </a:lnTo>
                  <a:lnTo>
                    <a:pt x="1338922" y="1589087"/>
                  </a:lnTo>
                  <a:lnTo>
                    <a:pt x="1338376" y="1749831"/>
                  </a:lnTo>
                  <a:lnTo>
                    <a:pt x="1338287" y="1777161"/>
                  </a:lnTo>
                  <a:lnTo>
                    <a:pt x="1472730" y="1777161"/>
                  </a:lnTo>
                  <a:lnTo>
                    <a:pt x="1472730" y="1749831"/>
                  </a:lnTo>
                  <a:close/>
                </a:path>
                <a:path w="1674494" h="1898015">
                  <a:moveTo>
                    <a:pt x="1674304" y="0"/>
                  </a:moveTo>
                  <a:lnTo>
                    <a:pt x="1598180" y="0"/>
                  </a:lnTo>
                  <a:lnTo>
                    <a:pt x="1426768" y="20167"/>
                  </a:lnTo>
                  <a:lnTo>
                    <a:pt x="1429905" y="47307"/>
                  </a:lnTo>
                  <a:lnTo>
                    <a:pt x="1599742" y="27330"/>
                  </a:lnTo>
                  <a:lnTo>
                    <a:pt x="1674304" y="27330"/>
                  </a:lnTo>
                  <a:lnTo>
                    <a:pt x="1674304" y="0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522773" y="8619214"/>
              <a:ext cx="163124" cy="22243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103279" y="8547206"/>
              <a:ext cx="159681" cy="17964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6397617" y="10742123"/>
              <a:ext cx="675640" cy="469265"/>
            </a:xfrm>
            <a:custGeom>
              <a:avLst/>
              <a:gdLst/>
              <a:ahLst/>
              <a:cxnLst/>
              <a:rect l="l" t="t" r="r" b="b"/>
              <a:pathLst>
                <a:path w="675640" h="469265">
                  <a:moveTo>
                    <a:pt x="134543" y="312762"/>
                  </a:moveTo>
                  <a:lnTo>
                    <a:pt x="134442" y="277063"/>
                  </a:lnTo>
                  <a:lnTo>
                    <a:pt x="134023" y="120357"/>
                  </a:lnTo>
                  <a:lnTo>
                    <a:pt x="128993" y="79197"/>
                  </a:lnTo>
                  <a:lnTo>
                    <a:pt x="115493" y="43459"/>
                  </a:lnTo>
                  <a:lnTo>
                    <a:pt x="107111" y="32232"/>
                  </a:lnTo>
                  <a:lnTo>
                    <a:pt x="107111" y="277063"/>
                  </a:lnTo>
                  <a:lnTo>
                    <a:pt x="88468" y="272046"/>
                  </a:lnTo>
                  <a:lnTo>
                    <a:pt x="88468" y="119646"/>
                  </a:lnTo>
                  <a:lnTo>
                    <a:pt x="84848" y="91567"/>
                  </a:lnTo>
                  <a:lnTo>
                    <a:pt x="76809" y="64617"/>
                  </a:lnTo>
                  <a:lnTo>
                    <a:pt x="64541" y="39306"/>
                  </a:lnTo>
                  <a:lnTo>
                    <a:pt x="61137" y="34480"/>
                  </a:lnTo>
                  <a:lnTo>
                    <a:pt x="61137" y="120281"/>
                  </a:lnTo>
                  <a:lnTo>
                    <a:pt x="61137" y="264680"/>
                  </a:lnTo>
                  <a:lnTo>
                    <a:pt x="27432" y="255587"/>
                  </a:lnTo>
                  <a:lnTo>
                    <a:pt x="27533" y="92125"/>
                  </a:lnTo>
                  <a:lnTo>
                    <a:pt x="27343" y="86791"/>
                  </a:lnTo>
                  <a:lnTo>
                    <a:pt x="36944" y="47383"/>
                  </a:lnTo>
                  <a:lnTo>
                    <a:pt x="41554" y="54076"/>
                  </a:lnTo>
                  <a:lnTo>
                    <a:pt x="51511" y="74980"/>
                  </a:lnTo>
                  <a:lnTo>
                    <a:pt x="58077" y="97180"/>
                  </a:lnTo>
                  <a:lnTo>
                    <a:pt x="61137" y="120281"/>
                  </a:lnTo>
                  <a:lnTo>
                    <a:pt x="61137" y="34480"/>
                  </a:lnTo>
                  <a:lnTo>
                    <a:pt x="56540" y="27952"/>
                  </a:lnTo>
                  <a:lnTo>
                    <a:pt x="57594" y="27724"/>
                  </a:lnTo>
                  <a:lnTo>
                    <a:pt x="60833" y="27724"/>
                  </a:lnTo>
                  <a:lnTo>
                    <a:pt x="92659" y="58712"/>
                  </a:lnTo>
                  <a:lnTo>
                    <a:pt x="106692" y="120357"/>
                  </a:lnTo>
                  <a:lnTo>
                    <a:pt x="107048" y="255587"/>
                  </a:lnTo>
                  <a:lnTo>
                    <a:pt x="107111" y="277063"/>
                  </a:lnTo>
                  <a:lnTo>
                    <a:pt x="107111" y="32232"/>
                  </a:lnTo>
                  <a:lnTo>
                    <a:pt x="103746" y="27724"/>
                  </a:lnTo>
                  <a:lnTo>
                    <a:pt x="95427" y="16586"/>
                  </a:lnTo>
                  <a:lnTo>
                    <a:pt x="70675" y="2082"/>
                  </a:lnTo>
                  <a:lnTo>
                    <a:pt x="63868" y="241"/>
                  </a:lnTo>
                  <a:lnTo>
                    <a:pt x="56845" y="0"/>
                  </a:lnTo>
                  <a:lnTo>
                    <a:pt x="43129" y="2794"/>
                  </a:lnTo>
                  <a:lnTo>
                    <a:pt x="11112" y="37261"/>
                  </a:lnTo>
                  <a:lnTo>
                    <a:pt x="0" y="79197"/>
                  </a:lnTo>
                  <a:lnTo>
                    <a:pt x="101" y="276542"/>
                  </a:lnTo>
                  <a:lnTo>
                    <a:pt x="134543" y="312762"/>
                  </a:lnTo>
                  <a:close/>
                </a:path>
                <a:path w="675640" h="469265">
                  <a:moveTo>
                    <a:pt x="399249" y="392150"/>
                  </a:moveTo>
                  <a:lnTo>
                    <a:pt x="399135" y="356438"/>
                  </a:lnTo>
                  <a:lnTo>
                    <a:pt x="398729" y="214744"/>
                  </a:lnTo>
                  <a:lnTo>
                    <a:pt x="394106" y="176745"/>
                  </a:lnTo>
                  <a:lnTo>
                    <a:pt x="381596" y="143751"/>
                  </a:lnTo>
                  <a:lnTo>
                    <a:pt x="372173" y="131216"/>
                  </a:lnTo>
                  <a:lnTo>
                    <a:pt x="371817" y="130746"/>
                  </a:lnTo>
                  <a:lnTo>
                    <a:pt x="371817" y="356438"/>
                  </a:lnTo>
                  <a:lnTo>
                    <a:pt x="356946" y="352437"/>
                  </a:lnTo>
                  <a:lnTo>
                    <a:pt x="356946" y="214071"/>
                  </a:lnTo>
                  <a:lnTo>
                    <a:pt x="353656" y="188188"/>
                  </a:lnTo>
                  <a:lnTo>
                    <a:pt x="346265" y="163347"/>
                  </a:lnTo>
                  <a:lnTo>
                    <a:pt x="334949" y="140030"/>
                  </a:lnTo>
                  <a:lnTo>
                    <a:pt x="329717" y="132638"/>
                  </a:lnTo>
                  <a:lnTo>
                    <a:pt x="329717" y="214706"/>
                  </a:lnTo>
                  <a:lnTo>
                    <a:pt x="329717" y="345097"/>
                  </a:lnTo>
                  <a:lnTo>
                    <a:pt x="301345" y="337451"/>
                  </a:lnTo>
                  <a:lnTo>
                    <a:pt x="301345" y="188887"/>
                  </a:lnTo>
                  <a:lnTo>
                    <a:pt x="301193" y="184454"/>
                  </a:lnTo>
                  <a:lnTo>
                    <a:pt x="308889" y="150406"/>
                  </a:lnTo>
                  <a:lnTo>
                    <a:pt x="311924" y="154813"/>
                  </a:lnTo>
                  <a:lnTo>
                    <a:pt x="320941" y="173723"/>
                  </a:lnTo>
                  <a:lnTo>
                    <a:pt x="326910" y="193814"/>
                  </a:lnTo>
                  <a:lnTo>
                    <a:pt x="329717" y="214706"/>
                  </a:lnTo>
                  <a:lnTo>
                    <a:pt x="329717" y="132638"/>
                  </a:lnTo>
                  <a:lnTo>
                    <a:pt x="328714" y="131216"/>
                  </a:lnTo>
                  <a:lnTo>
                    <a:pt x="330555" y="131216"/>
                  </a:lnTo>
                  <a:lnTo>
                    <a:pt x="358876" y="159118"/>
                  </a:lnTo>
                  <a:lnTo>
                    <a:pt x="371398" y="214744"/>
                  </a:lnTo>
                  <a:lnTo>
                    <a:pt x="371754" y="337451"/>
                  </a:lnTo>
                  <a:lnTo>
                    <a:pt x="371817" y="356438"/>
                  </a:lnTo>
                  <a:lnTo>
                    <a:pt x="371817" y="130746"/>
                  </a:lnTo>
                  <a:lnTo>
                    <a:pt x="362927" y="118910"/>
                  </a:lnTo>
                  <a:lnTo>
                    <a:pt x="339877" y="105486"/>
                  </a:lnTo>
                  <a:lnTo>
                    <a:pt x="333590" y="103746"/>
                  </a:lnTo>
                  <a:lnTo>
                    <a:pt x="326898" y="103530"/>
                  </a:lnTo>
                  <a:lnTo>
                    <a:pt x="314121" y="106159"/>
                  </a:lnTo>
                  <a:lnTo>
                    <a:pt x="284264" y="138150"/>
                  </a:lnTo>
                  <a:lnTo>
                    <a:pt x="273951" y="176745"/>
                  </a:lnTo>
                  <a:lnTo>
                    <a:pt x="274015" y="358330"/>
                  </a:lnTo>
                  <a:lnTo>
                    <a:pt x="399249" y="392150"/>
                  </a:lnTo>
                  <a:close/>
                </a:path>
                <a:path w="675640" h="469265">
                  <a:moveTo>
                    <a:pt x="675259" y="469112"/>
                  </a:moveTo>
                  <a:lnTo>
                    <a:pt x="675132" y="433425"/>
                  </a:lnTo>
                  <a:lnTo>
                    <a:pt x="674636" y="291706"/>
                  </a:lnTo>
                  <a:lnTo>
                    <a:pt x="670013" y="253720"/>
                  </a:lnTo>
                  <a:lnTo>
                    <a:pt x="657517" y="220713"/>
                  </a:lnTo>
                  <a:lnTo>
                    <a:pt x="648106" y="208191"/>
                  </a:lnTo>
                  <a:lnTo>
                    <a:pt x="647725" y="207683"/>
                  </a:lnTo>
                  <a:lnTo>
                    <a:pt x="647725" y="433425"/>
                  </a:lnTo>
                  <a:lnTo>
                    <a:pt x="633044" y="429475"/>
                  </a:lnTo>
                  <a:lnTo>
                    <a:pt x="632955" y="291020"/>
                  </a:lnTo>
                  <a:lnTo>
                    <a:pt x="629666" y="265150"/>
                  </a:lnTo>
                  <a:lnTo>
                    <a:pt x="622287" y="240309"/>
                  </a:lnTo>
                  <a:lnTo>
                    <a:pt x="610997" y="216992"/>
                  </a:lnTo>
                  <a:lnTo>
                    <a:pt x="605624" y="209372"/>
                  </a:lnTo>
                  <a:lnTo>
                    <a:pt x="605624" y="291668"/>
                  </a:lnTo>
                  <a:lnTo>
                    <a:pt x="605624" y="422084"/>
                  </a:lnTo>
                  <a:lnTo>
                    <a:pt x="577253" y="414426"/>
                  </a:lnTo>
                  <a:lnTo>
                    <a:pt x="577253" y="265874"/>
                  </a:lnTo>
                  <a:lnTo>
                    <a:pt x="577100" y="261429"/>
                  </a:lnTo>
                  <a:lnTo>
                    <a:pt x="584835" y="227266"/>
                  </a:lnTo>
                  <a:lnTo>
                    <a:pt x="587933" y="231749"/>
                  </a:lnTo>
                  <a:lnTo>
                    <a:pt x="596938" y="250672"/>
                  </a:lnTo>
                  <a:lnTo>
                    <a:pt x="602881" y="270764"/>
                  </a:lnTo>
                  <a:lnTo>
                    <a:pt x="605624" y="291668"/>
                  </a:lnTo>
                  <a:lnTo>
                    <a:pt x="605624" y="209372"/>
                  </a:lnTo>
                  <a:lnTo>
                    <a:pt x="604799" y="208191"/>
                  </a:lnTo>
                  <a:lnTo>
                    <a:pt x="606463" y="208191"/>
                  </a:lnTo>
                  <a:lnTo>
                    <a:pt x="634784" y="236093"/>
                  </a:lnTo>
                  <a:lnTo>
                    <a:pt x="647306" y="291706"/>
                  </a:lnTo>
                  <a:lnTo>
                    <a:pt x="647661" y="414426"/>
                  </a:lnTo>
                  <a:lnTo>
                    <a:pt x="647725" y="433425"/>
                  </a:lnTo>
                  <a:lnTo>
                    <a:pt x="647725" y="207683"/>
                  </a:lnTo>
                  <a:lnTo>
                    <a:pt x="638886" y="195884"/>
                  </a:lnTo>
                  <a:lnTo>
                    <a:pt x="615886" y="182473"/>
                  </a:lnTo>
                  <a:lnTo>
                    <a:pt x="609498" y="180733"/>
                  </a:lnTo>
                  <a:lnTo>
                    <a:pt x="602907" y="180517"/>
                  </a:lnTo>
                  <a:lnTo>
                    <a:pt x="590029" y="183134"/>
                  </a:lnTo>
                  <a:lnTo>
                    <a:pt x="560171" y="215125"/>
                  </a:lnTo>
                  <a:lnTo>
                    <a:pt x="549859" y="253720"/>
                  </a:lnTo>
                  <a:lnTo>
                    <a:pt x="549922" y="435292"/>
                  </a:lnTo>
                  <a:lnTo>
                    <a:pt x="675259" y="469112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174115" y="10235269"/>
              <a:ext cx="108677" cy="24464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8517959" y="9506934"/>
              <a:ext cx="108585" cy="320675"/>
            </a:xfrm>
            <a:custGeom>
              <a:avLst/>
              <a:gdLst/>
              <a:ahLst/>
              <a:cxnLst/>
              <a:rect l="l" t="t" r="r" b="b"/>
              <a:pathLst>
                <a:path w="108584" h="320675">
                  <a:moveTo>
                    <a:pt x="108483" y="320497"/>
                  </a:moveTo>
                  <a:lnTo>
                    <a:pt x="108419" y="284810"/>
                  </a:lnTo>
                  <a:lnTo>
                    <a:pt x="108064" y="94615"/>
                  </a:lnTo>
                  <a:lnTo>
                    <a:pt x="108064" y="94475"/>
                  </a:lnTo>
                  <a:lnTo>
                    <a:pt x="104165" y="62026"/>
                  </a:lnTo>
                  <a:lnTo>
                    <a:pt x="93548" y="34061"/>
                  </a:lnTo>
                  <a:lnTo>
                    <a:pt x="88722" y="27736"/>
                  </a:lnTo>
                  <a:lnTo>
                    <a:pt x="81051" y="17691"/>
                  </a:lnTo>
                  <a:lnTo>
                    <a:pt x="81051" y="284810"/>
                  </a:lnTo>
                  <a:lnTo>
                    <a:pt x="73406" y="282752"/>
                  </a:lnTo>
                  <a:lnTo>
                    <a:pt x="73406" y="93891"/>
                  </a:lnTo>
                  <a:lnTo>
                    <a:pt x="70599" y="72021"/>
                  </a:lnTo>
                  <a:lnTo>
                    <a:pt x="64350" y="51041"/>
                  </a:lnTo>
                  <a:lnTo>
                    <a:pt x="54800" y="31330"/>
                  </a:lnTo>
                  <a:lnTo>
                    <a:pt x="54457" y="30861"/>
                  </a:lnTo>
                  <a:lnTo>
                    <a:pt x="61201" y="35356"/>
                  </a:lnTo>
                  <a:lnTo>
                    <a:pt x="77965" y="70281"/>
                  </a:lnTo>
                  <a:lnTo>
                    <a:pt x="81026" y="270332"/>
                  </a:lnTo>
                  <a:lnTo>
                    <a:pt x="81051" y="284810"/>
                  </a:lnTo>
                  <a:lnTo>
                    <a:pt x="81051" y="17691"/>
                  </a:lnTo>
                  <a:lnTo>
                    <a:pt x="77571" y="13131"/>
                  </a:lnTo>
                  <a:lnTo>
                    <a:pt x="57594" y="1727"/>
                  </a:lnTo>
                  <a:lnTo>
                    <a:pt x="52044" y="190"/>
                  </a:lnTo>
                  <a:lnTo>
                    <a:pt x="46177" y="0"/>
                  </a:lnTo>
                  <a:lnTo>
                    <a:pt x="46075" y="94589"/>
                  </a:lnTo>
                  <a:lnTo>
                    <a:pt x="46075" y="275386"/>
                  </a:lnTo>
                  <a:lnTo>
                    <a:pt x="27330" y="270332"/>
                  </a:lnTo>
                  <a:lnTo>
                    <a:pt x="27330" y="73190"/>
                  </a:lnTo>
                  <a:lnTo>
                    <a:pt x="26492" y="65417"/>
                  </a:lnTo>
                  <a:lnTo>
                    <a:pt x="27330" y="57581"/>
                  </a:lnTo>
                  <a:lnTo>
                    <a:pt x="29845" y="50152"/>
                  </a:lnTo>
                  <a:lnTo>
                    <a:pt x="31369" y="45453"/>
                  </a:lnTo>
                  <a:lnTo>
                    <a:pt x="31826" y="46101"/>
                  </a:lnTo>
                  <a:lnTo>
                    <a:pt x="39090" y="61417"/>
                  </a:lnTo>
                  <a:lnTo>
                    <a:pt x="43878" y="77673"/>
                  </a:lnTo>
                  <a:lnTo>
                    <a:pt x="46075" y="94589"/>
                  </a:lnTo>
                  <a:lnTo>
                    <a:pt x="46075" y="25"/>
                  </a:lnTo>
                  <a:lnTo>
                    <a:pt x="13423" y="22085"/>
                  </a:lnTo>
                  <a:lnTo>
                    <a:pt x="50" y="62026"/>
                  </a:lnTo>
                  <a:lnTo>
                    <a:pt x="0" y="291261"/>
                  </a:lnTo>
                  <a:lnTo>
                    <a:pt x="108483" y="320497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892304" y="8805784"/>
              <a:ext cx="108583" cy="22618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051531" y="8894996"/>
              <a:ext cx="108722" cy="22610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708969" y="8708394"/>
              <a:ext cx="108677" cy="22611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533372" y="8615570"/>
              <a:ext cx="108782" cy="22611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346422" y="8515175"/>
              <a:ext cx="108722" cy="22611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8402904" y="10299009"/>
              <a:ext cx="108677" cy="244637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3736536" y="935449"/>
              <a:ext cx="4305300" cy="10205085"/>
            </a:xfrm>
            <a:custGeom>
              <a:avLst/>
              <a:gdLst/>
              <a:ahLst/>
              <a:cxnLst/>
              <a:rect l="l" t="t" r="r" b="b"/>
              <a:pathLst>
                <a:path w="4305300" h="10205085">
                  <a:moveTo>
                    <a:pt x="311200" y="10178428"/>
                  </a:moveTo>
                  <a:lnTo>
                    <a:pt x="220941" y="10156304"/>
                  </a:lnTo>
                  <a:lnTo>
                    <a:pt x="215" y="10154615"/>
                  </a:lnTo>
                  <a:lnTo>
                    <a:pt x="0" y="10181958"/>
                  </a:lnTo>
                  <a:lnTo>
                    <a:pt x="217589" y="10183609"/>
                  </a:lnTo>
                  <a:lnTo>
                    <a:pt x="304711" y="10204971"/>
                  </a:lnTo>
                  <a:lnTo>
                    <a:pt x="311200" y="10178428"/>
                  </a:lnTo>
                  <a:close/>
                </a:path>
                <a:path w="4305300" h="10205085">
                  <a:moveTo>
                    <a:pt x="318211" y="10094811"/>
                  </a:moveTo>
                  <a:lnTo>
                    <a:pt x="231305" y="10070960"/>
                  </a:lnTo>
                  <a:lnTo>
                    <a:pt x="5448" y="10065893"/>
                  </a:lnTo>
                  <a:lnTo>
                    <a:pt x="4826" y="10093223"/>
                  </a:lnTo>
                  <a:lnTo>
                    <a:pt x="227330" y="10098202"/>
                  </a:lnTo>
                  <a:lnTo>
                    <a:pt x="310984" y="10121176"/>
                  </a:lnTo>
                  <a:lnTo>
                    <a:pt x="318211" y="10094811"/>
                  </a:lnTo>
                  <a:close/>
                </a:path>
                <a:path w="4305300" h="10205085">
                  <a:moveTo>
                    <a:pt x="2532697" y="9990061"/>
                  </a:moveTo>
                  <a:lnTo>
                    <a:pt x="2327059" y="9952215"/>
                  </a:lnTo>
                  <a:lnTo>
                    <a:pt x="2200287" y="9950602"/>
                  </a:lnTo>
                  <a:lnTo>
                    <a:pt x="2122881" y="9950107"/>
                  </a:lnTo>
                  <a:lnTo>
                    <a:pt x="2081784" y="9950399"/>
                  </a:lnTo>
                  <a:lnTo>
                    <a:pt x="2065121" y="9951110"/>
                  </a:lnTo>
                  <a:lnTo>
                    <a:pt x="2060981" y="9951923"/>
                  </a:lnTo>
                  <a:lnTo>
                    <a:pt x="2071141" y="9977298"/>
                  </a:lnTo>
                  <a:lnTo>
                    <a:pt x="2068626" y="9977984"/>
                  </a:lnTo>
                  <a:lnTo>
                    <a:pt x="2090839" y="9977450"/>
                  </a:lnTo>
                  <a:lnTo>
                    <a:pt x="2136978" y="9977488"/>
                  </a:lnTo>
                  <a:lnTo>
                    <a:pt x="2197582" y="9977958"/>
                  </a:lnTo>
                  <a:lnTo>
                    <a:pt x="2324430" y="9979508"/>
                  </a:lnTo>
                  <a:lnTo>
                    <a:pt x="2527782" y="10016934"/>
                  </a:lnTo>
                  <a:lnTo>
                    <a:pt x="2532697" y="9990061"/>
                  </a:lnTo>
                  <a:close/>
                </a:path>
                <a:path w="4305300" h="10205085">
                  <a:moveTo>
                    <a:pt x="2536050" y="9873310"/>
                  </a:moveTo>
                  <a:lnTo>
                    <a:pt x="2330399" y="9843046"/>
                  </a:lnTo>
                  <a:lnTo>
                    <a:pt x="2072081" y="9846831"/>
                  </a:lnTo>
                  <a:lnTo>
                    <a:pt x="2072500" y="9874161"/>
                  </a:lnTo>
                  <a:lnTo>
                    <a:pt x="2328621" y="9870402"/>
                  </a:lnTo>
                  <a:lnTo>
                    <a:pt x="2532075" y="9900348"/>
                  </a:lnTo>
                  <a:lnTo>
                    <a:pt x="2536050" y="9873310"/>
                  </a:lnTo>
                  <a:close/>
                </a:path>
                <a:path w="4305300" h="10205085">
                  <a:moveTo>
                    <a:pt x="3452355" y="8518906"/>
                  </a:moveTo>
                  <a:lnTo>
                    <a:pt x="3394138" y="8546503"/>
                  </a:lnTo>
                  <a:lnTo>
                    <a:pt x="3328174" y="8477186"/>
                  </a:lnTo>
                  <a:lnTo>
                    <a:pt x="3327539" y="8498268"/>
                  </a:lnTo>
                  <a:lnTo>
                    <a:pt x="3326714" y="8498370"/>
                  </a:lnTo>
                  <a:lnTo>
                    <a:pt x="3326714" y="8525916"/>
                  </a:lnTo>
                  <a:lnTo>
                    <a:pt x="3322231" y="8676094"/>
                  </a:lnTo>
                  <a:lnTo>
                    <a:pt x="3321405" y="8676195"/>
                  </a:lnTo>
                  <a:lnTo>
                    <a:pt x="3321405" y="8703678"/>
                  </a:lnTo>
                  <a:lnTo>
                    <a:pt x="3310267" y="9076538"/>
                  </a:lnTo>
                  <a:lnTo>
                    <a:pt x="3264408" y="9049690"/>
                  </a:lnTo>
                  <a:lnTo>
                    <a:pt x="3277806" y="8708517"/>
                  </a:lnTo>
                  <a:lnTo>
                    <a:pt x="3321405" y="8703678"/>
                  </a:lnTo>
                  <a:lnTo>
                    <a:pt x="3321405" y="8676195"/>
                  </a:lnTo>
                  <a:lnTo>
                    <a:pt x="3278898" y="8680907"/>
                  </a:lnTo>
                  <a:lnTo>
                    <a:pt x="3284778" y="8530946"/>
                  </a:lnTo>
                  <a:lnTo>
                    <a:pt x="3326714" y="8525916"/>
                  </a:lnTo>
                  <a:lnTo>
                    <a:pt x="3326714" y="8498370"/>
                  </a:lnTo>
                  <a:lnTo>
                    <a:pt x="3285871" y="8503272"/>
                  </a:lnTo>
                  <a:lnTo>
                    <a:pt x="3287445" y="8463394"/>
                  </a:lnTo>
                  <a:lnTo>
                    <a:pt x="3259874" y="8468766"/>
                  </a:lnTo>
                  <a:lnTo>
                    <a:pt x="3258642" y="8468931"/>
                  </a:lnTo>
                  <a:lnTo>
                    <a:pt x="3258642" y="8496732"/>
                  </a:lnTo>
                  <a:lnTo>
                    <a:pt x="3253321" y="8632990"/>
                  </a:lnTo>
                  <a:lnTo>
                    <a:pt x="3170009" y="8583778"/>
                  </a:lnTo>
                  <a:lnTo>
                    <a:pt x="3174987" y="8450961"/>
                  </a:lnTo>
                  <a:lnTo>
                    <a:pt x="3183013" y="8459521"/>
                  </a:lnTo>
                  <a:lnTo>
                    <a:pt x="3190786" y="8468284"/>
                  </a:lnTo>
                  <a:lnTo>
                    <a:pt x="3198291" y="8477275"/>
                  </a:lnTo>
                  <a:lnTo>
                    <a:pt x="3205556" y="8486483"/>
                  </a:lnTo>
                  <a:lnTo>
                    <a:pt x="3208655" y="8491169"/>
                  </a:lnTo>
                  <a:lnTo>
                    <a:pt x="3216275" y="8495944"/>
                  </a:lnTo>
                  <a:lnTo>
                    <a:pt x="3231819" y="8498561"/>
                  </a:lnTo>
                  <a:lnTo>
                    <a:pt x="3258642" y="8496732"/>
                  </a:lnTo>
                  <a:lnTo>
                    <a:pt x="3258642" y="8468931"/>
                  </a:lnTo>
                  <a:lnTo>
                    <a:pt x="3249295" y="8470087"/>
                  </a:lnTo>
                  <a:lnTo>
                    <a:pt x="3238639" y="8470709"/>
                  </a:lnTo>
                  <a:lnTo>
                    <a:pt x="3227971" y="8470633"/>
                  </a:lnTo>
                  <a:lnTo>
                    <a:pt x="3214713" y="8454466"/>
                  </a:lnTo>
                  <a:lnTo>
                    <a:pt x="3201060" y="8438642"/>
                  </a:lnTo>
                  <a:lnTo>
                    <a:pt x="3187001" y="8423173"/>
                  </a:lnTo>
                  <a:lnTo>
                    <a:pt x="3150171" y="8384603"/>
                  </a:lnTo>
                  <a:lnTo>
                    <a:pt x="3149371" y="8405787"/>
                  </a:lnTo>
                  <a:lnTo>
                    <a:pt x="3148330" y="8405965"/>
                  </a:lnTo>
                  <a:lnTo>
                    <a:pt x="3148330" y="8433651"/>
                  </a:lnTo>
                  <a:lnTo>
                    <a:pt x="3142881" y="8579917"/>
                  </a:lnTo>
                  <a:lnTo>
                    <a:pt x="3141815" y="8580209"/>
                  </a:lnTo>
                  <a:lnTo>
                    <a:pt x="3141815" y="8608517"/>
                  </a:lnTo>
                  <a:lnTo>
                    <a:pt x="3127337" y="8997315"/>
                  </a:lnTo>
                  <a:lnTo>
                    <a:pt x="3078861" y="8964981"/>
                  </a:lnTo>
                  <a:lnTo>
                    <a:pt x="3095968" y="8620760"/>
                  </a:lnTo>
                  <a:lnTo>
                    <a:pt x="3141815" y="8608517"/>
                  </a:lnTo>
                  <a:lnTo>
                    <a:pt x="3141815" y="8580209"/>
                  </a:lnTo>
                  <a:lnTo>
                    <a:pt x="3097390" y="8592045"/>
                  </a:lnTo>
                  <a:lnTo>
                    <a:pt x="3104921" y="8440598"/>
                  </a:lnTo>
                  <a:lnTo>
                    <a:pt x="3148330" y="8433651"/>
                  </a:lnTo>
                  <a:lnTo>
                    <a:pt x="3148330" y="8405965"/>
                  </a:lnTo>
                  <a:lnTo>
                    <a:pt x="3106305" y="8412683"/>
                  </a:lnTo>
                  <a:lnTo>
                    <a:pt x="3109544" y="8347735"/>
                  </a:lnTo>
                  <a:lnTo>
                    <a:pt x="3080220" y="8357883"/>
                  </a:lnTo>
                  <a:lnTo>
                    <a:pt x="3080220" y="8386508"/>
                  </a:lnTo>
                  <a:lnTo>
                    <a:pt x="3072257" y="8546287"/>
                  </a:lnTo>
                  <a:lnTo>
                    <a:pt x="2977108" y="8506104"/>
                  </a:lnTo>
                  <a:lnTo>
                    <a:pt x="2982112" y="8353260"/>
                  </a:lnTo>
                  <a:lnTo>
                    <a:pt x="3007487" y="8375142"/>
                  </a:lnTo>
                  <a:lnTo>
                    <a:pt x="3016199" y="8383067"/>
                  </a:lnTo>
                  <a:lnTo>
                    <a:pt x="3020860" y="8387804"/>
                  </a:lnTo>
                  <a:lnTo>
                    <a:pt x="3027857" y="8393544"/>
                  </a:lnTo>
                  <a:lnTo>
                    <a:pt x="3038056" y="8395335"/>
                  </a:lnTo>
                  <a:lnTo>
                    <a:pt x="3051657" y="8393836"/>
                  </a:lnTo>
                  <a:lnTo>
                    <a:pt x="3068917" y="8389721"/>
                  </a:lnTo>
                  <a:lnTo>
                    <a:pt x="3080220" y="8386508"/>
                  </a:lnTo>
                  <a:lnTo>
                    <a:pt x="3080220" y="8357883"/>
                  </a:lnTo>
                  <a:lnTo>
                    <a:pt x="3077959" y="8358657"/>
                  </a:lnTo>
                  <a:lnTo>
                    <a:pt x="3065373" y="8362328"/>
                  </a:lnTo>
                  <a:lnTo>
                    <a:pt x="3052635" y="8365426"/>
                  </a:lnTo>
                  <a:lnTo>
                    <a:pt x="3039808" y="8367941"/>
                  </a:lnTo>
                  <a:lnTo>
                    <a:pt x="3028010" y="8356740"/>
                  </a:lnTo>
                  <a:lnTo>
                    <a:pt x="3011830" y="8342541"/>
                  </a:lnTo>
                  <a:lnTo>
                    <a:pt x="2994228" y="8327593"/>
                  </a:lnTo>
                  <a:lnTo>
                    <a:pt x="2956661" y="8296453"/>
                  </a:lnTo>
                  <a:lnTo>
                    <a:pt x="2956090" y="8313953"/>
                  </a:lnTo>
                  <a:lnTo>
                    <a:pt x="2955163" y="8314169"/>
                  </a:lnTo>
                  <a:lnTo>
                    <a:pt x="2955163" y="8342223"/>
                  </a:lnTo>
                  <a:lnTo>
                    <a:pt x="2949867" y="8505152"/>
                  </a:lnTo>
                  <a:lnTo>
                    <a:pt x="2948940" y="8505393"/>
                  </a:lnTo>
                  <a:lnTo>
                    <a:pt x="2948940" y="8533638"/>
                  </a:lnTo>
                  <a:lnTo>
                    <a:pt x="2936456" y="8917737"/>
                  </a:lnTo>
                  <a:lnTo>
                    <a:pt x="2883268" y="8891143"/>
                  </a:lnTo>
                  <a:lnTo>
                    <a:pt x="2902839" y="8545576"/>
                  </a:lnTo>
                  <a:lnTo>
                    <a:pt x="2948940" y="8533638"/>
                  </a:lnTo>
                  <a:lnTo>
                    <a:pt x="2948940" y="8505393"/>
                  </a:lnTo>
                  <a:lnTo>
                    <a:pt x="2904464" y="8516925"/>
                  </a:lnTo>
                  <a:lnTo>
                    <a:pt x="2913824" y="8351761"/>
                  </a:lnTo>
                  <a:lnTo>
                    <a:pt x="2955163" y="8342223"/>
                  </a:lnTo>
                  <a:lnTo>
                    <a:pt x="2955163" y="8314169"/>
                  </a:lnTo>
                  <a:lnTo>
                    <a:pt x="2915437" y="8323326"/>
                  </a:lnTo>
                  <a:lnTo>
                    <a:pt x="2919387" y="8253717"/>
                  </a:lnTo>
                  <a:lnTo>
                    <a:pt x="2889021" y="8272907"/>
                  </a:lnTo>
                  <a:lnTo>
                    <a:pt x="2889021" y="8304263"/>
                  </a:lnTo>
                  <a:lnTo>
                    <a:pt x="2880322" y="8457362"/>
                  </a:lnTo>
                  <a:lnTo>
                    <a:pt x="2785973" y="8404898"/>
                  </a:lnTo>
                  <a:lnTo>
                    <a:pt x="2793111" y="8267192"/>
                  </a:lnTo>
                  <a:lnTo>
                    <a:pt x="2820962" y="8298358"/>
                  </a:lnTo>
                  <a:lnTo>
                    <a:pt x="2831020" y="8311439"/>
                  </a:lnTo>
                  <a:lnTo>
                    <a:pt x="2832798" y="8313331"/>
                  </a:lnTo>
                  <a:lnTo>
                    <a:pt x="2836989" y="8316315"/>
                  </a:lnTo>
                  <a:lnTo>
                    <a:pt x="2839288" y="8317370"/>
                  </a:lnTo>
                  <a:lnTo>
                    <a:pt x="2841802" y="8317928"/>
                  </a:lnTo>
                  <a:lnTo>
                    <a:pt x="2854274" y="8317204"/>
                  </a:lnTo>
                  <a:lnTo>
                    <a:pt x="2866428" y="8314652"/>
                  </a:lnTo>
                  <a:lnTo>
                    <a:pt x="2878086" y="8310321"/>
                  </a:lnTo>
                  <a:lnTo>
                    <a:pt x="2889021" y="8304263"/>
                  </a:lnTo>
                  <a:lnTo>
                    <a:pt x="2889021" y="8272907"/>
                  </a:lnTo>
                  <a:lnTo>
                    <a:pt x="2885833" y="8274913"/>
                  </a:lnTo>
                  <a:lnTo>
                    <a:pt x="2874365" y="8281048"/>
                  </a:lnTo>
                  <a:lnTo>
                    <a:pt x="2862516" y="8286382"/>
                  </a:lnTo>
                  <a:lnTo>
                    <a:pt x="2850286" y="8290903"/>
                  </a:lnTo>
                  <a:lnTo>
                    <a:pt x="2836837" y="8274672"/>
                  </a:lnTo>
                  <a:lnTo>
                    <a:pt x="2819019" y="8254809"/>
                  </a:lnTo>
                  <a:lnTo>
                    <a:pt x="2802026" y="8236496"/>
                  </a:lnTo>
                  <a:lnTo>
                    <a:pt x="2769133" y="8202003"/>
                  </a:lnTo>
                  <a:lnTo>
                    <a:pt x="2767939" y="8225015"/>
                  </a:lnTo>
                  <a:lnTo>
                    <a:pt x="2766377" y="8225637"/>
                  </a:lnTo>
                  <a:lnTo>
                    <a:pt x="2766377" y="8255013"/>
                  </a:lnTo>
                  <a:lnTo>
                    <a:pt x="2758541" y="8406143"/>
                  </a:lnTo>
                  <a:lnTo>
                    <a:pt x="2757030" y="8406600"/>
                  </a:lnTo>
                  <a:lnTo>
                    <a:pt x="2757030" y="8435137"/>
                  </a:lnTo>
                  <a:lnTo>
                    <a:pt x="2735834" y="8844026"/>
                  </a:lnTo>
                  <a:lnTo>
                    <a:pt x="2697302" y="8827719"/>
                  </a:lnTo>
                  <a:lnTo>
                    <a:pt x="2711920" y="8448662"/>
                  </a:lnTo>
                  <a:lnTo>
                    <a:pt x="2757030" y="8435137"/>
                  </a:lnTo>
                  <a:lnTo>
                    <a:pt x="2757030" y="8406600"/>
                  </a:lnTo>
                  <a:lnTo>
                    <a:pt x="2713024" y="8419795"/>
                  </a:lnTo>
                  <a:lnTo>
                    <a:pt x="2718651" y="8273758"/>
                  </a:lnTo>
                  <a:lnTo>
                    <a:pt x="2766377" y="8255013"/>
                  </a:lnTo>
                  <a:lnTo>
                    <a:pt x="2766377" y="8225637"/>
                  </a:lnTo>
                  <a:lnTo>
                    <a:pt x="2719806" y="8243925"/>
                  </a:lnTo>
                  <a:lnTo>
                    <a:pt x="2722956" y="8162506"/>
                  </a:lnTo>
                  <a:lnTo>
                    <a:pt x="2701594" y="8174863"/>
                  </a:lnTo>
                  <a:lnTo>
                    <a:pt x="2689491" y="8181670"/>
                  </a:lnTo>
                  <a:lnTo>
                    <a:pt x="2677071" y="8187855"/>
                  </a:lnTo>
                  <a:lnTo>
                    <a:pt x="2664371" y="8193405"/>
                  </a:lnTo>
                  <a:lnTo>
                    <a:pt x="2651442" y="8198320"/>
                  </a:lnTo>
                  <a:lnTo>
                    <a:pt x="2639657" y="8171396"/>
                  </a:lnTo>
                  <a:lnTo>
                    <a:pt x="2622931" y="8137055"/>
                  </a:lnTo>
                  <a:lnTo>
                    <a:pt x="2605938" y="8103565"/>
                  </a:lnTo>
                  <a:lnTo>
                    <a:pt x="2593327" y="8079168"/>
                  </a:lnTo>
                  <a:lnTo>
                    <a:pt x="2569133" y="8091830"/>
                  </a:lnTo>
                  <a:lnTo>
                    <a:pt x="2589276" y="8130984"/>
                  </a:lnTo>
                  <a:lnTo>
                    <a:pt x="2607487" y="8167548"/>
                  </a:lnTo>
                  <a:lnTo>
                    <a:pt x="2621026" y="8196186"/>
                  </a:lnTo>
                  <a:lnTo>
                    <a:pt x="2627147" y="8211540"/>
                  </a:lnTo>
                  <a:lnTo>
                    <a:pt x="2627566" y="8214347"/>
                  </a:lnTo>
                  <a:lnTo>
                    <a:pt x="2628722" y="8217014"/>
                  </a:lnTo>
                  <a:lnTo>
                    <a:pt x="2632176" y="8221548"/>
                  </a:lnTo>
                  <a:lnTo>
                    <a:pt x="2634373" y="8223351"/>
                  </a:lnTo>
                  <a:lnTo>
                    <a:pt x="2636990" y="8224545"/>
                  </a:lnTo>
                  <a:lnTo>
                    <a:pt x="2641587" y="8226082"/>
                  </a:lnTo>
                  <a:lnTo>
                    <a:pt x="2651074" y="8226069"/>
                  </a:lnTo>
                  <a:lnTo>
                    <a:pt x="2667711" y="8221713"/>
                  </a:lnTo>
                  <a:lnTo>
                    <a:pt x="2693746" y="8210220"/>
                  </a:lnTo>
                  <a:lnTo>
                    <a:pt x="2687980" y="8359610"/>
                  </a:lnTo>
                  <a:lnTo>
                    <a:pt x="2579090" y="8305190"/>
                  </a:lnTo>
                  <a:lnTo>
                    <a:pt x="2566936" y="8329638"/>
                  </a:lnTo>
                  <a:lnTo>
                    <a:pt x="2686824" y="8389594"/>
                  </a:lnTo>
                  <a:lnTo>
                    <a:pt x="2669235" y="8845525"/>
                  </a:lnTo>
                  <a:lnTo>
                    <a:pt x="2761170" y="8884412"/>
                  </a:lnTo>
                  <a:lnTo>
                    <a:pt x="2784398" y="8435327"/>
                  </a:lnTo>
                  <a:lnTo>
                    <a:pt x="2878607" y="8487677"/>
                  </a:lnTo>
                  <a:lnTo>
                    <a:pt x="2854782" y="8907615"/>
                  </a:lnTo>
                  <a:lnTo>
                    <a:pt x="2962211" y="8961323"/>
                  </a:lnTo>
                  <a:lnTo>
                    <a:pt x="2976143" y="8535365"/>
                  </a:lnTo>
                  <a:lnTo>
                    <a:pt x="3070809" y="8575357"/>
                  </a:lnTo>
                  <a:lnTo>
                    <a:pt x="3050692" y="8979243"/>
                  </a:lnTo>
                  <a:lnTo>
                    <a:pt x="3152686" y="9047315"/>
                  </a:lnTo>
                  <a:lnTo>
                    <a:pt x="3168853" y="8614829"/>
                  </a:lnTo>
                  <a:lnTo>
                    <a:pt x="3252101" y="8664016"/>
                  </a:lnTo>
                  <a:lnTo>
                    <a:pt x="3236455" y="9065146"/>
                  </a:lnTo>
                  <a:lnTo>
                    <a:pt x="3336137" y="9123604"/>
                  </a:lnTo>
                  <a:lnTo>
                    <a:pt x="3348507" y="8710498"/>
                  </a:lnTo>
                  <a:lnTo>
                    <a:pt x="3427958" y="8746249"/>
                  </a:lnTo>
                  <a:lnTo>
                    <a:pt x="3439160" y="8721331"/>
                  </a:lnTo>
                  <a:lnTo>
                    <a:pt x="3349383" y="8680933"/>
                  </a:lnTo>
                  <a:lnTo>
                    <a:pt x="3353511" y="8543531"/>
                  </a:lnTo>
                  <a:lnTo>
                    <a:pt x="3387966" y="8579675"/>
                  </a:lnTo>
                  <a:lnTo>
                    <a:pt x="3425025" y="8562099"/>
                  </a:lnTo>
                  <a:lnTo>
                    <a:pt x="3425025" y="8603234"/>
                  </a:lnTo>
                  <a:lnTo>
                    <a:pt x="3452355" y="8603234"/>
                  </a:lnTo>
                  <a:lnTo>
                    <a:pt x="3452355" y="8518906"/>
                  </a:lnTo>
                  <a:close/>
                </a:path>
                <a:path w="4305300" h="10205085">
                  <a:moveTo>
                    <a:pt x="3879786" y="285318"/>
                  </a:moveTo>
                  <a:lnTo>
                    <a:pt x="3745776" y="253123"/>
                  </a:lnTo>
                  <a:lnTo>
                    <a:pt x="3745776" y="297268"/>
                  </a:lnTo>
                  <a:lnTo>
                    <a:pt x="3637165" y="329946"/>
                  </a:lnTo>
                  <a:lnTo>
                    <a:pt x="3687216" y="461264"/>
                  </a:lnTo>
                  <a:lnTo>
                    <a:pt x="3615575" y="391210"/>
                  </a:lnTo>
                  <a:lnTo>
                    <a:pt x="3580003" y="356425"/>
                  </a:lnTo>
                  <a:lnTo>
                    <a:pt x="3570681" y="362331"/>
                  </a:lnTo>
                  <a:lnTo>
                    <a:pt x="3462109" y="433717"/>
                  </a:lnTo>
                  <a:lnTo>
                    <a:pt x="3538397" y="334733"/>
                  </a:lnTo>
                  <a:lnTo>
                    <a:pt x="3565690" y="298729"/>
                  </a:lnTo>
                  <a:lnTo>
                    <a:pt x="3571506" y="290614"/>
                  </a:lnTo>
                  <a:lnTo>
                    <a:pt x="3745776" y="297268"/>
                  </a:lnTo>
                  <a:lnTo>
                    <a:pt x="3745776" y="253123"/>
                  </a:lnTo>
                  <a:lnTo>
                    <a:pt x="3689388" y="239572"/>
                  </a:lnTo>
                  <a:lnTo>
                    <a:pt x="3689388" y="267741"/>
                  </a:lnTo>
                  <a:lnTo>
                    <a:pt x="3579736" y="263563"/>
                  </a:lnTo>
                  <a:lnTo>
                    <a:pt x="3581171" y="227152"/>
                  </a:lnTo>
                  <a:lnTo>
                    <a:pt x="3582352" y="167068"/>
                  </a:lnTo>
                  <a:lnTo>
                    <a:pt x="3600208" y="246240"/>
                  </a:lnTo>
                  <a:lnTo>
                    <a:pt x="3689388" y="267741"/>
                  </a:lnTo>
                  <a:lnTo>
                    <a:pt x="3689388" y="239572"/>
                  </a:lnTo>
                  <a:lnTo>
                    <a:pt x="3623145" y="223647"/>
                  </a:lnTo>
                  <a:lnTo>
                    <a:pt x="3594951" y="98501"/>
                  </a:lnTo>
                  <a:lnTo>
                    <a:pt x="3572776" y="0"/>
                  </a:lnTo>
                  <a:lnTo>
                    <a:pt x="3555428" y="49072"/>
                  </a:lnTo>
                  <a:lnTo>
                    <a:pt x="3555428" y="130937"/>
                  </a:lnTo>
                  <a:lnTo>
                    <a:pt x="3554704" y="181813"/>
                  </a:lnTo>
                  <a:lnTo>
                    <a:pt x="3553460" y="239204"/>
                  </a:lnTo>
                  <a:lnTo>
                    <a:pt x="3552621" y="258089"/>
                  </a:lnTo>
                  <a:lnTo>
                    <a:pt x="3542855" y="254800"/>
                  </a:lnTo>
                  <a:lnTo>
                    <a:pt x="3542855" y="283667"/>
                  </a:lnTo>
                  <a:lnTo>
                    <a:pt x="3536099" y="292684"/>
                  </a:lnTo>
                  <a:lnTo>
                    <a:pt x="3506571" y="331279"/>
                  </a:lnTo>
                  <a:lnTo>
                    <a:pt x="3434651" y="424395"/>
                  </a:lnTo>
                  <a:lnTo>
                    <a:pt x="3448786" y="383628"/>
                  </a:lnTo>
                  <a:lnTo>
                    <a:pt x="3463556" y="341642"/>
                  </a:lnTo>
                  <a:lnTo>
                    <a:pt x="3477285" y="303123"/>
                  </a:lnTo>
                  <a:lnTo>
                    <a:pt x="3480943" y="293090"/>
                  </a:lnTo>
                  <a:lnTo>
                    <a:pt x="3389579" y="231927"/>
                  </a:lnTo>
                  <a:lnTo>
                    <a:pt x="3542855" y="283667"/>
                  </a:lnTo>
                  <a:lnTo>
                    <a:pt x="3542855" y="254800"/>
                  </a:lnTo>
                  <a:lnTo>
                    <a:pt x="3435718" y="218643"/>
                  </a:lnTo>
                  <a:lnTo>
                    <a:pt x="3520414" y="229882"/>
                  </a:lnTo>
                  <a:lnTo>
                    <a:pt x="3528276" y="207695"/>
                  </a:lnTo>
                  <a:lnTo>
                    <a:pt x="3531044" y="199872"/>
                  </a:lnTo>
                  <a:lnTo>
                    <a:pt x="3555428" y="130937"/>
                  </a:lnTo>
                  <a:lnTo>
                    <a:pt x="3555428" y="49072"/>
                  </a:lnTo>
                  <a:lnTo>
                    <a:pt x="3502101" y="199872"/>
                  </a:lnTo>
                  <a:lnTo>
                    <a:pt x="3240849" y="165125"/>
                  </a:lnTo>
                  <a:lnTo>
                    <a:pt x="3447961" y="303898"/>
                  </a:lnTo>
                  <a:lnTo>
                    <a:pt x="3426549" y="364477"/>
                  </a:lnTo>
                  <a:lnTo>
                    <a:pt x="3417493" y="390321"/>
                  </a:lnTo>
                  <a:lnTo>
                    <a:pt x="3404476" y="428193"/>
                  </a:lnTo>
                  <a:lnTo>
                    <a:pt x="3391624" y="466979"/>
                  </a:lnTo>
                  <a:lnTo>
                    <a:pt x="3385197" y="493128"/>
                  </a:lnTo>
                  <a:lnTo>
                    <a:pt x="3386721" y="499186"/>
                  </a:lnTo>
                  <a:lnTo>
                    <a:pt x="3391624" y="504228"/>
                  </a:lnTo>
                  <a:lnTo>
                    <a:pt x="3394430" y="505993"/>
                  </a:lnTo>
                  <a:lnTo>
                    <a:pt x="3394735" y="505993"/>
                  </a:lnTo>
                  <a:lnTo>
                    <a:pt x="3397288" y="506603"/>
                  </a:lnTo>
                  <a:lnTo>
                    <a:pt x="3403460" y="505993"/>
                  </a:lnTo>
                  <a:lnTo>
                    <a:pt x="3406292" y="504672"/>
                  </a:lnTo>
                  <a:lnTo>
                    <a:pt x="3408591" y="502539"/>
                  </a:lnTo>
                  <a:lnTo>
                    <a:pt x="3429228" y="488175"/>
                  </a:lnTo>
                  <a:lnTo>
                    <a:pt x="3472154" y="459613"/>
                  </a:lnTo>
                  <a:lnTo>
                    <a:pt x="3576548" y="391210"/>
                  </a:lnTo>
                  <a:lnTo>
                    <a:pt x="3756952" y="567486"/>
                  </a:lnTo>
                  <a:lnTo>
                    <a:pt x="3716502" y="461264"/>
                  </a:lnTo>
                  <a:lnTo>
                    <a:pt x="3673195" y="347510"/>
                  </a:lnTo>
                  <a:lnTo>
                    <a:pt x="3879786" y="285318"/>
                  </a:lnTo>
                  <a:close/>
                </a:path>
                <a:path w="4305300" h="10205085">
                  <a:moveTo>
                    <a:pt x="4295267" y="8740076"/>
                  </a:moveTo>
                  <a:lnTo>
                    <a:pt x="4104487" y="8675345"/>
                  </a:lnTo>
                  <a:lnTo>
                    <a:pt x="3835069" y="8727199"/>
                  </a:lnTo>
                  <a:lnTo>
                    <a:pt x="3535603" y="8626831"/>
                  </a:lnTo>
                  <a:lnTo>
                    <a:pt x="3430054" y="8647595"/>
                  </a:lnTo>
                  <a:lnTo>
                    <a:pt x="3435286" y="8674405"/>
                  </a:lnTo>
                  <a:lnTo>
                    <a:pt x="3533825" y="8655050"/>
                  </a:lnTo>
                  <a:lnTo>
                    <a:pt x="3833190" y="8755418"/>
                  </a:lnTo>
                  <a:lnTo>
                    <a:pt x="4102493" y="8703551"/>
                  </a:lnTo>
                  <a:lnTo>
                    <a:pt x="4286466" y="8765972"/>
                  </a:lnTo>
                  <a:lnTo>
                    <a:pt x="4295267" y="8740076"/>
                  </a:lnTo>
                  <a:close/>
                </a:path>
                <a:path w="4305300" h="10205085">
                  <a:moveTo>
                    <a:pt x="4304690" y="9113520"/>
                  </a:moveTo>
                  <a:lnTo>
                    <a:pt x="4118940" y="9033421"/>
                  </a:lnTo>
                  <a:lnTo>
                    <a:pt x="3825748" y="9070683"/>
                  </a:lnTo>
                  <a:lnTo>
                    <a:pt x="3829202" y="9097810"/>
                  </a:lnTo>
                  <a:lnTo>
                    <a:pt x="4114952" y="9061463"/>
                  </a:lnTo>
                  <a:lnTo>
                    <a:pt x="4293908" y="9138615"/>
                  </a:lnTo>
                  <a:lnTo>
                    <a:pt x="4304690" y="9113520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212521" y="1545272"/>
              <a:ext cx="4127832" cy="7235486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7198114" y="1196853"/>
              <a:ext cx="272415" cy="260985"/>
            </a:xfrm>
            <a:custGeom>
              <a:avLst/>
              <a:gdLst/>
              <a:ahLst/>
              <a:cxnLst/>
              <a:rect l="l" t="t" r="r" b="b"/>
              <a:pathLst>
                <a:path w="272415" h="260984">
                  <a:moveTo>
                    <a:pt x="109525" y="0"/>
                  </a:moveTo>
                  <a:lnTo>
                    <a:pt x="0" y="23727"/>
                  </a:lnTo>
                  <a:lnTo>
                    <a:pt x="5863" y="50427"/>
                  </a:lnTo>
                  <a:lnTo>
                    <a:pt x="97065" y="30658"/>
                  </a:lnTo>
                  <a:lnTo>
                    <a:pt x="249102" y="260421"/>
                  </a:lnTo>
                  <a:lnTo>
                    <a:pt x="271928" y="245322"/>
                  </a:lnTo>
                  <a:lnTo>
                    <a:pt x="109525" y="0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279264" y="1160121"/>
              <a:ext cx="120205" cy="125189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7237583" y="1141316"/>
              <a:ext cx="546100" cy="5772150"/>
            </a:xfrm>
            <a:custGeom>
              <a:avLst/>
              <a:gdLst/>
              <a:ahLst/>
              <a:cxnLst/>
              <a:rect l="l" t="t" r="r" b="b"/>
              <a:pathLst>
                <a:path w="546100" h="5772150">
                  <a:moveTo>
                    <a:pt x="90893" y="167855"/>
                  </a:moveTo>
                  <a:lnTo>
                    <a:pt x="76860" y="64947"/>
                  </a:lnTo>
                  <a:lnTo>
                    <a:pt x="20624" y="0"/>
                  </a:lnTo>
                  <a:lnTo>
                    <a:pt x="0" y="17868"/>
                  </a:lnTo>
                  <a:lnTo>
                    <a:pt x="50888" y="76708"/>
                  </a:lnTo>
                  <a:lnTo>
                    <a:pt x="63563" y="168770"/>
                  </a:lnTo>
                  <a:lnTo>
                    <a:pt x="63563" y="508863"/>
                  </a:lnTo>
                  <a:lnTo>
                    <a:pt x="36855" y="2054593"/>
                  </a:lnTo>
                  <a:lnTo>
                    <a:pt x="64185" y="2055063"/>
                  </a:lnTo>
                  <a:lnTo>
                    <a:pt x="90893" y="509104"/>
                  </a:lnTo>
                  <a:lnTo>
                    <a:pt x="90893" y="167855"/>
                  </a:lnTo>
                  <a:close/>
                </a:path>
                <a:path w="546100" h="5772150">
                  <a:moveTo>
                    <a:pt x="546061" y="5726036"/>
                  </a:moveTo>
                  <a:lnTo>
                    <a:pt x="538695" y="5305310"/>
                  </a:lnTo>
                  <a:lnTo>
                    <a:pt x="538099" y="5271655"/>
                  </a:lnTo>
                  <a:lnTo>
                    <a:pt x="518414" y="5275859"/>
                  </a:lnTo>
                  <a:lnTo>
                    <a:pt x="518414" y="5704078"/>
                  </a:lnTo>
                  <a:lnTo>
                    <a:pt x="359879" y="5738355"/>
                  </a:lnTo>
                  <a:lnTo>
                    <a:pt x="350456" y="5339639"/>
                  </a:lnTo>
                  <a:lnTo>
                    <a:pt x="511289" y="5305310"/>
                  </a:lnTo>
                  <a:lnTo>
                    <a:pt x="518414" y="5704078"/>
                  </a:lnTo>
                  <a:lnTo>
                    <a:pt x="518414" y="5275859"/>
                  </a:lnTo>
                  <a:lnTo>
                    <a:pt x="322605" y="5317617"/>
                  </a:lnTo>
                  <a:lnTo>
                    <a:pt x="333286" y="5772061"/>
                  </a:lnTo>
                  <a:lnTo>
                    <a:pt x="489127" y="5738355"/>
                  </a:lnTo>
                  <a:lnTo>
                    <a:pt x="546061" y="5726036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574333" y="6539162"/>
              <a:ext cx="187010" cy="11261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357543" y="7095417"/>
              <a:ext cx="139786" cy="10874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6552685" y="5119185"/>
              <a:ext cx="2141855" cy="2239645"/>
            </a:xfrm>
            <a:custGeom>
              <a:avLst/>
              <a:gdLst/>
              <a:ahLst/>
              <a:cxnLst/>
              <a:rect l="l" t="t" r="r" b="b"/>
              <a:pathLst>
                <a:path w="2141855" h="2239645">
                  <a:moveTo>
                    <a:pt x="83032" y="335622"/>
                  </a:moveTo>
                  <a:lnTo>
                    <a:pt x="43307" y="311035"/>
                  </a:lnTo>
                  <a:lnTo>
                    <a:pt x="18859" y="299224"/>
                  </a:lnTo>
                  <a:lnTo>
                    <a:pt x="5740" y="295694"/>
                  </a:lnTo>
                  <a:lnTo>
                    <a:pt x="0" y="295960"/>
                  </a:lnTo>
                  <a:lnTo>
                    <a:pt x="5334" y="322757"/>
                  </a:lnTo>
                  <a:lnTo>
                    <a:pt x="3670" y="322897"/>
                  </a:lnTo>
                  <a:lnTo>
                    <a:pt x="20485" y="330327"/>
                  </a:lnTo>
                  <a:lnTo>
                    <a:pt x="36830" y="338734"/>
                  </a:lnTo>
                  <a:lnTo>
                    <a:pt x="52666" y="348107"/>
                  </a:lnTo>
                  <a:lnTo>
                    <a:pt x="67957" y="358406"/>
                  </a:lnTo>
                  <a:lnTo>
                    <a:pt x="83032" y="335622"/>
                  </a:lnTo>
                  <a:close/>
                </a:path>
                <a:path w="2141855" h="2239645">
                  <a:moveTo>
                    <a:pt x="138849" y="200799"/>
                  </a:moveTo>
                  <a:lnTo>
                    <a:pt x="105435" y="127203"/>
                  </a:lnTo>
                  <a:lnTo>
                    <a:pt x="80518" y="138518"/>
                  </a:lnTo>
                  <a:lnTo>
                    <a:pt x="114033" y="212115"/>
                  </a:lnTo>
                  <a:lnTo>
                    <a:pt x="138849" y="200799"/>
                  </a:lnTo>
                  <a:close/>
                </a:path>
                <a:path w="2141855" h="2239645">
                  <a:moveTo>
                    <a:pt x="140627" y="695109"/>
                  </a:moveTo>
                  <a:lnTo>
                    <a:pt x="118948" y="678421"/>
                  </a:lnTo>
                  <a:lnTo>
                    <a:pt x="57061" y="758710"/>
                  </a:lnTo>
                  <a:lnTo>
                    <a:pt x="78740" y="775398"/>
                  </a:lnTo>
                  <a:lnTo>
                    <a:pt x="140627" y="695109"/>
                  </a:lnTo>
                  <a:close/>
                </a:path>
                <a:path w="2141855" h="2239645">
                  <a:moveTo>
                    <a:pt x="263867" y="729297"/>
                  </a:moveTo>
                  <a:lnTo>
                    <a:pt x="236537" y="727684"/>
                  </a:lnTo>
                  <a:lnTo>
                    <a:pt x="231609" y="813003"/>
                  </a:lnTo>
                  <a:lnTo>
                    <a:pt x="258838" y="814603"/>
                  </a:lnTo>
                  <a:lnTo>
                    <a:pt x="263867" y="729297"/>
                  </a:lnTo>
                  <a:close/>
                </a:path>
                <a:path w="2141855" h="2239645">
                  <a:moveTo>
                    <a:pt x="292455" y="1612"/>
                  </a:moveTo>
                  <a:lnTo>
                    <a:pt x="265125" y="0"/>
                  </a:lnTo>
                  <a:lnTo>
                    <a:pt x="260096" y="85318"/>
                  </a:lnTo>
                  <a:lnTo>
                    <a:pt x="287426" y="86918"/>
                  </a:lnTo>
                  <a:lnTo>
                    <a:pt x="292455" y="1612"/>
                  </a:lnTo>
                  <a:close/>
                </a:path>
                <a:path w="2141855" h="2239645">
                  <a:moveTo>
                    <a:pt x="448360" y="717600"/>
                  </a:moveTo>
                  <a:lnTo>
                    <a:pt x="414858" y="643991"/>
                  </a:lnTo>
                  <a:lnTo>
                    <a:pt x="390042" y="655320"/>
                  </a:lnTo>
                  <a:lnTo>
                    <a:pt x="423443" y="728916"/>
                  </a:lnTo>
                  <a:lnTo>
                    <a:pt x="448360" y="717600"/>
                  </a:lnTo>
                  <a:close/>
                </a:path>
                <a:path w="2141855" h="2239645">
                  <a:moveTo>
                    <a:pt x="485216" y="40982"/>
                  </a:moveTo>
                  <a:lnTo>
                    <a:pt x="463651" y="24295"/>
                  </a:lnTo>
                  <a:lnTo>
                    <a:pt x="401764" y="104584"/>
                  </a:lnTo>
                  <a:lnTo>
                    <a:pt x="423341" y="121272"/>
                  </a:lnTo>
                  <a:lnTo>
                    <a:pt x="485216" y="40982"/>
                  </a:lnTo>
                  <a:close/>
                </a:path>
                <a:path w="2141855" h="2239645">
                  <a:moveTo>
                    <a:pt x="589927" y="508800"/>
                  </a:moveTo>
                  <a:lnTo>
                    <a:pt x="550202" y="484225"/>
                  </a:lnTo>
                  <a:lnTo>
                    <a:pt x="525754" y="472401"/>
                  </a:lnTo>
                  <a:lnTo>
                    <a:pt x="512635" y="468871"/>
                  </a:lnTo>
                  <a:lnTo>
                    <a:pt x="506895" y="469138"/>
                  </a:lnTo>
                  <a:lnTo>
                    <a:pt x="512229" y="495935"/>
                  </a:lnTo>
                  <a:lnTo>
                    <a:pt x="510565" y="496100"/>
                  </a:lnTo>
                  <a:lnTo>
                    <a:pt x="527380" y="503516"/>
                  </a:lnTo>
                  <a:lnTo>
                    <a:pt x="543725" y="511937"/>
                  </a:lnTo>
                  <a:lnTo>
                    <a:pt x="559562" y="521296"/>
                  </a:lnTo>
                  <a:lnTo>
                    <a:pt x="574852" y="531596"/>
                  </a:lnTo>
                  <a:lnTo>
                    <a:pt x="589927" y="508800"/>
                  </a:lnTo>
                  <a:close/>
                </a:path>
                <a:path w="2141855" h="2239645">
                  <a:moveTo>
                    <a:pt x="2141613" y="2070938"/>
                  </a:moveTo>
                  <a:lnTo>
                    <a:pt x="2138159" y="2025357"/>
                  </a:lnTo>
                  <a:lnTo>
                    <a:pt x="2131885" y="1980133"/>
                  </a:lnTo>
                  <a:lnTo>
                    <a:pt x="2122805" y="1935391"/>
                  </a:lnTo>
                  <a:lnTo>
                    <a:pt x="2110930" y="1891271"/>
                  </a:lnTo>
                  <a:lnTo>
                    <a:pt x="2084755" y="1899297"/>
                  </a:lnTo>
                  <a:lnTo>
                    <a:pt x="2096033" y="1941474"/>
                  </a:lnTo>
                  <a:lnTo>
                    <a:pt x="2104732" y="1984222"/>
                  </a:lnTo>
                  <a:lnTo>
                    <a:pt x="2110829" y="2027415"/>
                  </a:lnTo>
                  <a:lnTo>
                    <a:pt x="2114283" y="2070938"/>
                  </a:lnTo>
                  <a:lnTo>
                    <a:pt x="2113889" y="2129371"/>
                  </a:lnTo>
                  <a:lnTo>
                    <a:pt x="2113026" y="2183231"/>
                  </a:lnTo>
                  <a:lnTo>
                    <a:pt x="2111768" y="2238667"/>
                  </a:lnTo>
                  <a:lnTo>
                    <a:pt x="2139099" y="2239429"/>
                  </a:lnTo>
                  <a:lnTo>
                    <a:pt x="2140356" y="2183752"/>
                  </a:lnTo>
                  <a:lnTo>
                    <a:pt x="2141220" y="2129650"/>
                  </a:lnTo>
                  <a:lnTo>
                    <a:pt x="2141613" y="2070938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7067438" y="5377763"/>
              <a:ext cx="108583" cy="7504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535727" y="5683889"/>
              <a:ext cx="108583" cy="75055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6513835" y="5176246"/>
              <a:ext cx="1718310" cy="844550"/>
            </a:xfrm>
            <a:custGeom>
              <a:avLst/>
              <a:gdLst/>
              <a:ahLst/>
              <a:cxnLst/>
              <a:rect l="l" t="t" r="r" b="b"/>
              <a:pathLst>
                <a:path w="1718309" h="844550">
                  <a:moveTo>
                    <a:pt x="110578" y="408533"/>
                  </a:moveTo>
                  <a:lnTo>
                    <a:pt x="102933" y="382308"/>
                  </a:lnTo>
                  <a:lnTo>
                    <a:pt x="0" y="412407"/>
                  </a:lnTo>
                  <a:lnTo>
                    <a:pt x="7645" y="438632"/>
                  </a:lnTo>
                  <a:lnTo>
                    <a:pt x="110578" y="408533"/>
                  </a:lnTo>
                  <a:close/>
                </a:path>
                <a:path w="1718309" h="844550">
                  <a:moveTo>
                    <a:pt x="626478" y="82410"/>
                  </a:moveTo>
                  <a:lnTo>
                    <a:pt x="610870" y="60007"/>
                  </a:lnTo>
                  <a:lnTo>
                    <a:pt x="523024" y="121373"/>
                  </a:lnTo>
                  <a:lnTo>
                    <a:pt x="538619" y="143776"/>
                  </a:lnTo>
                  <a:lnTo>
                    <a:pt x="626478" y="82410"/>
                  </a:lnTo>
                  <a:close/>
                </a:path>
                <a:path w="1718309" h="844550">
                  <a:moveTo>
                    <a:pt x="1443304" y="122199"/>
                  </a:moveTo>
                  <a:lnTo>
                    <a:pt x="1400162" y="43738"/>
                  </a:lnTo>
                  <a:lnTo>
                    <a:pt x="1376299" y="56883"/>
                  </a:lnTo>
                  <a:lnTo>
                    <a:pt x="1419326" y="135369"/>
                  </a:lnTo>
                  <a:lnTo>
                    <a:pt x="1443304" y="122199"/>
                  </a:lnTo>
                  <a:close/>
                </a:path>
                <a:path w="1718309" h="844550">
                  <a:moveTo>
                    <a:pt x="1453045" y="530085"/>
                  </a:moveTo>
                  <a:lnTo>
                    <a:pt x="1451686" y="531075"/>
                  </a:lnTo>
                  <a:lnTo>
                    <a:pt x="1450111" y="531736"/>
                  </a:lnTo>
                  <a:lnTo>
                    <a:pt x="1446872" y="532320"/>
                  </a:lnTo>
                  <a:lnTo>
                    <a:pt x="1445196" y="532231"/>
                  </a:lnTo>
                  <a:lnTo>
                    <a:pt x="1443520" y="531774"/>
                  </a:lnTo>
                  <a:lnTo>
                    <a:pt x="1450327" y="505320"/>
                  </a:lnTo>
                  <a:lnTo>
                    <a:pt x="1441221" y="505663"/>
                  </a:lnTo>
                  <a:lnTo>
                    <a:pt x="1413725" y="541959"/>
                  </a:lnTo>
                  <a:lnTo>
                    <a:pt x="1406131" y="557060"/>
                  </a:lnTo>
                  <a:lnTo>
                    <a:pt x="1430743" y="568896"/>
                  </a:lnTo>
                  <a:lnTo>
                    <a:pt x="1435569" y="558774"/>
                  </a:lnTo>
                  <a:lnTo>
                    <a:pt x="1440916" y="548919"/>
                  </a:lnTo>
                  <a:lnTo>
                    <a:pt x="1446745" y="539343"/>
                  </a:lnTo>
                  <a:lnTo>
                    <a:pt x="1453045" y="530085"/>
                  </a:lnTo>
                  <a:close/>
                </a:path>
                <a:path w="1718309" h="844550">
                  <a:moveTo>
                    <a:pt x="1506550" y="87960"/>
                  </a:moveTo>
                  <a:lnTo>
                    <a:pt x="1489798" y="0"/>
                  </a:lnTo>
                  <a:lnTo>
                    <a:pt x="1462989" y="5105"/>
                  </a:lnTo>
                  <a:lnTo>
                    <a:pt x="1479753" y="93052"/>
                  </a:lnTo>
                  <a:lnTo>
                    <a:pt x="1506550" y="87960"/>
                  </a:lnTo>
                  <a:close/>
                </a:path>
                <a:path w="1718309" h="844550">
                  <a:moveTo>
                    <a:pt x="1539849" y="684352"/>
                  </a:moveTo>
                  <a:lnTo>
                    <a:pt x="1512519" y="683094"/>
                  </a:lnTo>
                  <a:lnTo>
                    <a:pt x="1508861" y="761796"/>
                  </a:lnTo>
                  <a:lnTo>
                    <a:pt x="1536179" y="763054"/>
                  </a:lnTo>
                  <a:lnTo>
                    <a:pt x="1539849" y="684352"/>
                  </a:lnTo>
                  <a:close/>
                </a:path>
                <a:path w="1718309" h="844550">
                  <a:moveTo>
                    <a:pt x="1601000" y="126009"/>
                  </a:moveTo>
                  <a:lnTo>
                    <a:pt x="1573669" y="124739"/>
                  </a:lnTo>
                  <a:lnTo>
                    <a:pt x="1570012" y="203441"/>
                  </a:lnTo>
                  <a:lnTo>
                    <a:pt x="1597329" y="204711"/>
                  </a:lnTo>
                  <a:lnTo>
                    <a:pt x="1601000" y="126009"/>
                  </a:lnTo>
                  <a:close/>
                </a:path>
                <a:path w="1718309" h="844550">
                  <a:moveTo>
                    <a:pt x="1642364" y="839076"/>
                  </a:moveTo>
                  <a:lnTo>
                    <a:pt x="1625612" y="751128"/>
                  </a:lnTo>
                  <a:lnTo>
                    <a:pt x="1598803" y="756234"/>
                  </a:lnTo>
                  <a:lnTo>
                    <a:pt x="1615452" y="844181"/>
                  </a:lnTo>
                  <a:lnTo>
                    <a:pt x="1642364" y="839076"/>
                  </a:lnTo>
                  <a:close/>
                </a:path>
                <a:path w="1718309" h="844550">
                  <a:moveTo>
                    <a:pt x="1666443" y="312750"/>
                  </a:moveTo>
                  <a:lnTo>
                    <a:pt x="1665084" y="313740"/>
                  </a:lnTo>
                  <a:lnTo>
                    <a:pt x="1663509" y="314413"/>
                  </a:lnTo>
                  <a:lnTo>
                    <a:pt x="1660271" y="314998"/>
                  </a:lnTo>
                  <a:lnTo>
                    <a:pt x="1658480" y="314896"/>
                  </a:lnTo>
                  <a:lnTo>
                    <a:pt x="1656918" y="314452"/>
                  </a:lnTo>
                  <a:lnTo>
                    <a:pt x="1663725" y="287985"/>
                  </a:lnTo>
                  <a:lnTo>
                    <a:pt x="1654581" y="288404"/>
                  </a:lnTo>
                  <a:lnTo>
                    <a:pt x="1627060" y="324675"/>
                  </a:lnTo>
                  <a:lnTo>
                    <a:pt x="1619427" y="339813"/>
                  </a:lnTo>
                  <a:lnTo>
                    <a:pt x="1644142" y="351637"/>
                  </a:lnTo>
                  <a:lnTo>
                    <a:pt x="1648968" y="341503"/>
                  </a:lnTo>
                  <a:lnTo>
                    <a:pt x="1654314" y="331635"/>
                  </a:lnTo>
                  <a:lnTo>
                    <a:pt x="1660144" y="322046"/>
                  </a:lnTo>
                  <a:lnTo>
                    <a:pt x="1666443" y="312750"/>
                  </a:lnTo>
                  <a:close/>
                </a:path>
                <a:path w="1718309" h="844550">
                  <a:moveTo>
                    <a:pt x="1717954" y="773290"/>
                  </a:moveTo>
                  <a:lnTo>
                    <a:pt x="1674926" y="694817"/>
                  </a:lnTo>
                  <a:lnTo>
                    <a:pt x="1650949" y="707961"/>
                  </a:lnTo>
                  <a:lnTo>
                    <a:pt x="1693976" y="786434"/>
                  </a:lnTo>
                  <a:lnTo>
                    <a:pt x="1717954" y="773290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867414" y="5472304"/>
              <a:ext cx="69736" cy="6714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8173478" y="5749227"/>
              <a:ext cx="69840" cy="6716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665486" y="8571341"/>
              <a:ext cx="10438612" cy="2737215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7857458" y="5324074"/>
              <a:ext cx="369570" cy="342900"/>
            </a:xfrm>
            <a:custGeom>
              <a:avLst/>
              <a:gdLst/>
              <a:ahLst/>
              <a:cxnLst/>
              <a:rect l="l" t="t" r="r" b="b"/>
              <a:pathLst>
                <a:path w="369569" h="342900">
                  <a:moveTo>
                    <a:pt x="72466" y="56921"/>
                  </a:moveTo>
                  <a:lnTo>
                    <a:pt x="20104" y="0"/>
                  </a:lnTo>
                  <a:lnTo>
                    <a:pt x="0" y="18503"/>
                  </a:lnTo>
                  <a:lnTo>
                    <a:pt x="52362" y="75425"/>
                  </a:lnTo>
                  <a:lnTo>
                    <a:pt x="72466" y="56921"/>
                  </a:lnTo>
                  <a:close/>
                </a:path>
                <a:path w="369569" h="342900">
                  <a:moveTo>
                    <a:pt x="369201" y="317449"/>
                  </a:moveTo>
                  <a:lnTo>
                    <a:pt x="314972" y="294005"/>
                  </a:lnTo>
                  <a:lnTo>
                    <a:pt x="304076" y="319087"/>
                  </a:lnTo>
                  <a:lnTo>
                    <a:pt x="358419" y="342531"/>
                  </a:lnTo>
                  <a:lnTo>
                    <a:pt x="369201" y="317449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6463895" y="10658481"/>
              <a:ext cx="3203575" cy="650240"/>
            </a:xfrm>
            <a:custGeom>
              <a:avLst/>
              <a:gdLst/>
              <a:ahLst/>
              <a:cxnLst/>
              <a:rect l="l" t="t" r="r" b="b"/>
              <a:pathLst>
                <a:path w="3203575" h="650240">
                  <a:moveTo>
                    <a:pt x="3203043" y="0"/>
                  </a:moveTo>
                  <a:lnTo>
                    <a:pt x="299990" y="573368"/>
                  </a:lnTo>
                  <a:lnTo>
                    <a:pt x="0" y="574011"/>
                  </a:lnTo>
                  <a:lnTo>
                    <a:pt x="141" y="650074"/>
                  </a:lnTo>
                  <a:lnTo>
                    <a:pt x="985409" y="650074"/>
                  </a:lnTo>
                  <a:lnTo>
                    <a:pt x="3203043" y="216488"/>
                  </a:lnTo>
                  <a:lnTo>
                    <a:pt x="3203043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6452064" y="10644329"/>
              <a:ext cx="3226435" cy="664845"/>
            </a:xfrm>
            <a:custGeom>
              <a:avLst/>
              <a:gdLst/>
              <a:ahLst/>
              <a:cxnLst/>
              <a:rect l="l" t="t" r="r" b="b"/>
              <a:pathLst>
                <a:path w="3226434" h="664845">
                  <a:moveTo>
                    <a:pt x="3226393" y="0"/>
                  </a:moveTo>
                  <a:lnTo>
                    <a:pt x="310461" y="575888"/>
                  </a:lnTo>
                  <a:lnTo>
                    <a:pt x="0" y="576565"/>
                  </a:lnTo>
                  <a:lnTo>
                    <a:pt x="191" y="664226"/>
                  </a:lnTo>
                  <a:lnTo>
                    <a:pt x="23489" y="664226"/>
                  </a:lnTo>
                  <a:lnTo>
                    <a:pt x="23350" y="599783"/>
                  </a:lnTo>
                  <a:lnTo>
                    <a:pt x="312765" y="599107"/>
                  </a:lnTo>
                  <a:lnTo>
                    <a:pt x="3203043" y="28274"/>
                  </a:lnTo>
                  <a:lnTo>
                    <a:pt x="3226393" y="28274"/>
                  </a:lnTo>
                  <a:lnTo>
                    <a:pt x="3226393" y="0"/>
                  </a:lnTo>
                  <a:close/>
                </a:path>
                <a:path w="3226434" h="664845">
                  <a:moveTo>
                    <a:pt x="3226393" y="28274"/>
                  </a:moveTo>
                  <a:lnTo>
                    <a:pt x="3203043" y="28274"/>
                  </a:lnTo>
                  <a:lnTo>
                    <a:pt x="3203043" y="221055"/>
                  </a:lnTo>
                  <a:lnTo>
                    <a:pt x="936476" y="664226"/>
                  </a:lnTo>
                  <a:lnTo>
                    <a:pt x="1057706" y="664226"/>
                  </a:lnTo>
                  <a:lnTo>
                    <a:pt x="3226393" y="240214"/>
                  </a:lnTo>
                  <a:lnTo>
                    <a:pt x="3226393" y="28274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3350130" y="9409240"/>
              <a:ext cx="6316980" cy="1899920"/>
            </a:xfrm>
            <a:custGeom>
              <a:avLst/>
              <a:gdLst/>
              <a:ahLst/>
              <a:cxnLst/>
              <a:rect l="l" t="t" r="r" b="b"/>
              <a:pathLst>
                <a:path w="6316980" h="1899920">
                  <a:moveTo>
                    <a:pt x="2004832" y="326957"/>
                  </a:moveTo>
                  <a:lnTo>
                    <a:pt x="1708903" y="405890"/>
                  </a:lnTo>
                  <a:lnTo>
                    <a:pt x="565282" y="1247639"/>
                  </a:lnTo>
                  <a:lnTo>
                    <a:pt x="0" y="1899315"/>
                  </a:lnTo>
                  <a:lnTo>
                    <a:pt x="83565" y="1899315"/>
                  </a:lnTo>
                  <a:lnTo>
                    <a:pt x="85464" y="1896836"/>
                  </a:lnTo>
                  <a:lnTo>
                    <a:pt x="109959" y="1865253"/>
                  </a:lnTo>
                  <a:lnTo>
                    <a:pt x="135157" y="1833179"/>
                  </a:lnTo>
                  <a:lnTo>
                    <a:pt x="161055" y="1800643"/>
                  </a:lnTo>
                  <a:lnTo>
                    <a:pt x="187651" y="1767674"/>
                  </a:lnTo>
                  <a:lnTo>
                    <a:pt x="214942" y="1734301"/>
                  </a:lnTo>
                  <a:lnTo>
                    <a:pt x="242924" y="1700552"/>
                  </a:lnTo>
                  <a:lnTo>
                    <a:pt x="271597" y="1666456"/>
                  </a:lnTo>
                  <a:lnTo>
                    <a:pt x="300956" y="1632042"/>
                  </a:lnTo>
                  <a:lnTo>
                    <a:pt x="330999" y="1597339"/>
                  </a:lnTo>
                  <a:lnTo>
                    <a:pt x="361725" y="1562376"/>
                  </a:lnTo>
                  <a:lnTo>
                    <a:pt x="393129" y="1527181"/>
                  </a:lnTo>
                  <a:lnTo>
                    <a:pt x="425210" y="1491784"/>
                  </a:lnTo>
                  <a:lnTo>
                    <a:pt x="457965" y="1456212"/>
                  </a:lnTo>
                  <a:lnTo>
                    <a:pt x="491390" y="1420495"/>
                  </a:lnTo>
                  <a:lnTo>
                    <a:pt x="525485" y="1384662"/>
                  </a:lnTo>
                  <a:lnTo>
                    <a:pt x="560245" y="1348741"/>
                  </a:lnTo>
                  <a:lnTo>
                    <a:pt x="595669" y="1312762"/>
                  </a:lnTo>
                  <a:lnTo>
                    <a:pt x="631753" y="1276752"/>
                  </a:lnTo>
                  <a:lnTo>
                    <a:pt x="668495" y="1240742"/>
                  </a:lnTo>
                  <a:lnTo>
                    <a:pt x="705893" y="1204759"/>
                  </a:lnTo>
                  <a:lnTo>
                    <a:pt x="743944" y="1168832"/>
                  </a:lnTo>
                  <a:lnTo>
                    <a:pt x="782645" y="1132991"/>
                  </a:lnTo>
                  <a:lnTo>
                    <a:pt x="821993" y="1097264"/>
                  </a:lnTo>
                  <a:lnTo>
                    <a:pt x="861986" y="1061680"/>
                  </a:lnTo>
                  <a:lnTo>
                    <a:pt x="902622" y="1026267"/>
                  </a:lnTo>
                  <a:lnTo>
                    <a:pt x="943897" y="991055"/>
                  </a:lnTo>
                  <a:lnTo>
                    <a:pt x="985809" y="956072"/>
                  </a:lnTo>
                  <a:lnTo>
                    <a:pt x="1028356" y="921347"/>
                  </a:lnTo>
                  <a:lnTo>
                    <a:pt x="1071534" y="886909"/>
                  </a:lnTo>
                  <a:lnTo>
                    <a:pt x="1115341" y="852786"/>
                  </a:lnTo>
                  <a:lnTo>
                    <a:pt x="1159775" y="819008"/>
                  </a:lnTo>
                  <a:lnTo>
                    <a:pt x="1204833" y="785604"/>
                  </a:lnTo>
                  <a:lnTo>
                    <a:pt x="1250512" y="752601"/>
                  </a:lnTo>
                  <a:lnTo>
                    <a:pt x="1296810" y="720029"/>
                  </a:lnTo>
                  <a:lnTo>
                    <a:pt x="1343724" y="687917"/>
                  </a:lnTo>
                  <a:lnTo>
                    <a:pt x="1391251" y="656294"/>
                  </a:lnTo>
                  <a:lnTo>
                    <a:pt x="1439389" y="625187"/>
                  </a:lnTo>
                  <a:lnTo>
                    <a:pt x="1488135" y="594627"/>
                  </a:lnTo>
                  <a:lnTo>
                    <a:pt x="1537486" y="564642"/>
                  </a:lnTo>
                  <a:lnTo>
                    <a:pt x="1587440" y="535260"/>
                  </a:lnTo>
                  <a:lnTo>
                    <a:pt x="1637995" y="506511"/>
                  </a:lnTo>
                  <a:lnTo>
                    <a:pt x="1689147" y="478423"/>
                  </a:lnTo>
                  <a:lnTo>
                    <a:pt x="1740894" y="451025"/>
                  </a:lnTo>
                  <a:lnTo>
                    <a:pt x="1793234" y="424346"/>
                  </a:lnTo>
                  <a:lnTo>
                    <a:pt x="1846163" y="398415"/>
                  </a:lnTo>
                  <a:lnTo>
                    <a:pt x="1899679" y="373261"/>
                  </a:lnTo>
                  <a:lnTo>
                    <a:pt x="1953780" y="348911"/>
                  </a:lnTo>
                  <a:lnTo>
                    <a:pt x="2004832" y="326957"/>
                  </a:lnTo>
                  <a:close/>
                </a:path>
                <a:path w="6316980" h="1899920">
                  <a:moveTo>
                    <a:pt x="4335885" y="73876"/>
                  </a:moveTo>
                  <a:lnTo>
                    <a:pt x="3287619" y="73876"/>
                  </a:lnTo>
                  <a:lnTo>
                    <a:pt x="3356210" y="75046"/>
                  </a:lnTo>
                  <a:lnTo>
                    <a:pt x="3354883" y="75046"/>
                  </a:lnTo>
                  <a:lnTo>
                    <a:pt x="3417012" y="77119"/>
                  </a:lnTo>
                  <a:lnTo>
                    <a:pt x="3481015" y="80220"/>
                  </a:lnTo>
                  <a:lnTo>
                    <a:pt x="3544432" y="84219"/>
                  </a:lnTo>
                  <a:lnTo>
                    <a:pt x="3607170" y="89050"/>
                  </a:lnTo>
                  <a:lnTo>
                    <a:pt x="3669137" y="94648"/>
                  </a:lnTo>
                  <a:lnTo>
                    <a:pt x="3730241" y="100946"/>
                  </a:lnTo>
                  <a:lnTo>
                    <a:pt x="3790388" y="107880"/>
                  </a:lnTo>
                  <a:lnTo>
                    <a:pt x="3849486" y="115382"/>
                  </a:lnTo>
                  <a:lnTo>
                    <a:pt x="3907443" y="123388"/>
                  </a:lnTo>
                  <a:lnTo>
                    <a:pt x="3964166" y="131831"/>
                  </a:lnTo>
                  <a:lnTo>
                    <a:pt x="4073539" y="149767"/>
                  </a:lnTo>
                  <a:lnTo>
                    <a:pt x="4176864" y="168663"/>
                  </a:lnTo>
                  <a:lnTo>
                    <a:pt x="4273401" y="187993"/>
                  </a:lnTo>
                  <a:lnTo>
                    <a:pt x="4362410" y="207230"/>
                  </a:lnTo>
                  <a:lnTo>
                    <a:pt x="4443148" y="225848"/>
                  </a:lnTo>
                  <a:lnTo>
                    <a:pt x="4547129" y="251461"/>
                  </a:lnTo>
                  <a:lnTo>
                    <a:pt x="4668587" y="283595"/>
                  </a:lnTo>
                  <a:lnTo>
                    <a:pt x="4765668" y="310966"/>
                  </a:lnTo>
                  <a:lnTo>
                    <a:pt x="4862209" y="339986"/>
                  </a:lnTo>
                  <a:lnTo>
                    <a:pt x="4958464" y="370737"/>
                  </a:lnTo>
                  <a:lnTo>
                    <a:pt x="5053587" y="402934"/>
                  </a:lnTo>
                  <a:lnTo>
                    <a:pt x="5148384" y="436845"/>
                  </a:lnTo>
                  <a:lnTo>
                    <a:pt x="5242558" y="472368"/>
                  </a:lnTo>
                  <a:lnTo>
                    <a:pt x="5336089" y="509494"/>
                  </a:lnTo>
                  <a:lnTo>
                    <a:pt x="5382607" y="528655"/>
                  </a:lnTo>
                  <a:lnTo>
                    <a:pt x="5428956" y="548214"/>
                  </a:lnTo>
                  <a:lnTo>
                    <a:pt x="5475135" y="568169"/>
                  </a:lnTo>
                  <a:lnTo>
                    <a:pt x="5521139" y="588519"/>
                  </a:lnTo>
                  <a:lnTo>
                    <a:pt x="5566968" y="609263"/>
                  </a:lnTo>
                  <a:lnTo>
                    <a:pt x="5612618" y="630399"/>
                  </a:lnTo>
                  <a:lnTo>
                    <a:pt x="5658086" y="651928"/>
                  </a:lnTo>
                  <a:lnTo>
                    <a:pt x="5703370" y="673847"/>
                  </a:lnTo>
                  <a:lnTo>
                    <a:pt x="5748468" y="696155"/>
                  </a:lnTo>
                  <a:lnTo>
                    <a:pt x="5793377" y="718851"/>
                  </a:lnTo>
                  <a:lnTo>
                    <a:pt x="5838094" y="741935"/>
                  </a:lnTo>
                  <a:lnTo>
                    <a:pt x="5882617" y="765405"/>
                  </a:lnTo>
                  <a:lnTo>
                    <a:pt x="5926943" y="789259"/>
                  </a:lnTo>
                  <a:lnTo>
                    <a:pt x="5971070" y="813497"/>
                  </a:lnTo>
                  <a:lnTo>
                    <a:pt x="6014995" y="838118"/>
                  </a:lnTo>
                  <a:lnTo>
                    <a:pt x="6058716" y="863120"/>
                  </a:lnTo>
                  <a:lnTo>
                    <a:pt x="6102229" y="888503"/>
                  </a:lnTo>
                  <a:lnTo>
                    <a:pt x="6145533" y="914264"/>
                  </a:lnTo>
                  <a:lnTo>
                    <a:pt x="6188624" y="940404"/>
                  </a:lnTo>
                  <a:lnTo>
                    <a:pt x="6231501" y="966920"/>
                  </a:lnTo>
                  <a:lnTo>
                    <a:pt x="6274160" y="993813"/>
                  </a:lnTo>
                  <a:lnTo>
                    <a:pt x="6316599" y="1021079"/>
                  </a:lnTo>
                  <a:lnTo>
                    <a:pt x="6316599" y="741602"/>
                  </a:lnTo>
                  <a:lnTo>
                    <a:pt x="6259609" y="710535"/>
                  </a:lnTo>
                  <a:lnTo>
                    <a:pt x="6199834" y="678902"/>
                  </a:lnTo>
                  <a:lnTo>
                    <a:pt x="6137297" y="646809"/>
                  </a:lnTo>
                  <a:lnTo>
                    <a:pt x="6072020" y="614365"/>
                  </a:lnTo>
                  <a:lnTo>
                    <a:pt x="6004028" y="581678"/>
                  </a:lnTo>
                  <a:lnTo>
                    <a:pt x="5933342" y="548856"/>
                  </a:lnTo>
                  <a:lnTo>
                    <a:pt x="5859986" y="516006"/>
                  </a:lnTo>
                  <a:lnTo>
                    <a:pt x="5783981" y="483237"/>
                  </a:lnTo>
                  <a:lnTo>
                    <a:pt x="5705352" y="450656"/>
                  </a:lnTo>
                  <a:lnTo>
                    <a:pt x="5624121" y="418371"/>
                  </a:lnTo>
                  <a:lnTo>
                    <a:pt x="5540563" y="386586"/>
                  </a:lnTo>
                  <a:lnTo>
                    <a:pt x="5453943" y="355123"/>
                  </a:lnTo>
                  <a:lnTo>
                    <a:pt x="5365042" y="324376"/>
                  </a:lnTo>
                  <a:lnTo>
                    <a:pt x="5273630" y="294356"/>
                  </a:lnTo>
                  <a:lnTo>
                    <a:pt x="5179730" y="265172"/>
                  </a:lnTo>
                  <a:lnTo>
                    <a:pt x="5083365" y="236933"/>
                  </a:lnTo>
                  <a:lnTo>
                    <a:pt x="4984557" y="209745"/>
                  </a:lnTo>
                  <a:lnTo>
                    <a:pt x="4883330" y="183717"/>
                  </a:lnTo>
                  <a:lnTo>
                    <a:pt x="4779705" y="158957"/>
                  </a:lnTo>
                  <a:lnTo>
                    <a:pt x="4673707" y="135572"/>
                  </a:lnTo>
                  <a:lnTo>
                    <a:pt x="4565358" y="113671"/>
                  </a:lnTo>
                  <a:lnTo>
                    <a:pt x="4454680" y="93361"/>
                  </a:lnTo>
                  <a:lnTo>
                    <a:pt x="4341697" y="74751"/>
                  </a:lnTo>
                  <a:lnTo>
                    <a:pt x="4335885" y="73876"/>
                  </a:lnTo>
                  <a:close/>
                </a:path>
                <a:path w="6316980" h="1899920">
                  <a:moveTo>
                    <a:pt x="2874412" y="95016"/>
                  </a:moveTo>
                  <a:lnTo>
                    <a:pt x="2833638" y="99893"/>
                  </a:lnTo>
                  <a:lnTo>
                    <a:pt x="2771086" y="108706"/>
                  </a:lnTo>
                  <a:lnTo>
                    <a:pt x="2709078" y="118757"/>
                  </a:lnTo>
                  <a:lnTo>
                    <a:pt x="2647619" y="130017"/>
                  </a:lnTo>
                  <a:lnTo>
                    <a:pt x="2586710" y="142456"/>
                  </a:lnTo>
                  <a:lnTo>
                    <a:pt x="2526354" y="156046"/>
                  </a:lnTo>
                  <a:lnTo>
                    <a:pt x="2466553" y="170758"/>
                  </a:lnTo>
                  <a:lnTo>
                    <a:pt x="2407310" y="186564"/>
                  </a:lnTo>
                  <a:lnTo>
                    <a:pt x="2348629" y="203434"/>
                  </a:lnTo>
                  <a:lnTo>
                    <a:pt x="2290510" y="221339"/>
                  </a:lnTo>
                  <a:lnTo>
                    <a:pt x="2232958" y="240252"/>
                  </a:lnTo>
                  <a:lnTo>
                    <a:pt x="2175974" y="260143"/>
                  </a:lnTo>
                  <a:lnTo>
                    <a:pt x="2119562" y="280983"/>
                  </a:lnTo>
                  <a:lnTo>
                    <a:pt x="2063724" y="302744"/>
                  </a:lnTo>
                  <a:lnTo>
                    <a:pt x="2008462" y="325396"/>
                  </a:lnTo>
                  <a:lnTo>
                    <a:pt x="2004832" y="326957"/>
                  </a:lnTo>
                  <a:lnTo>
                    <a:pt x="2874412" y="95016"/>
                  </a:lnTo>
                  <a:close/>
                </a:path>
                <a:path w="6316980" h="1899920">
                  <a:moveTo>
                    <a:pt x="3357568" y="0"/>
                  </a:moveTo>
                  <a:lnTo>
                    <a:pt x="3291476" y="430"/>
                  </a:lnTo>
                  <a:lnTo>
                    <a:pt x="3224861" y="1541"/>
                  </a:lnTo>
                  <a:lnTo>
                    <a:pt x="2874412" y="95016"/>
                  </a:lnTo>
                  <a:lnTo>
                    <a:pt x="2896732" y="92346"/>
                  </a:lnTo>
                  <a:lnTo>
                    <a:pt x="2960367" y="86093"/>
                  </a:lnTo>
                  <a:lnTo>
                    <a:pt x="3025878" y="81064"/>
                  </a:lnTo>
                  <a:lnTo>
                    <a:pt x="3091451" y="77393"/>
                  </a:lnTo>
                  <a:lnTo>
                    <a:pt x="3156152" y="75046"/>
                  </a:lnTo>
                  <a:lnTo>
                    <a:pt x="3155257" y="75046"/>
                  </a:lnTo>
                  <a:lnTo>
                    <a:pt x="3221782" y="73876"/>
                  </a:lnTo>
                  <a:lnTo>
                    <a:pt x="4335885" y="73876"/>
                  </a:lnTo>
                  <a:lnTo>
                    <a:pt x="4226431" y="57948"/>
                  </a:lnTo>
                  <a:lnTo>
                    <a:pt x="4108905" y="43061"/>
                  </a:lnTo>
                  <a:lnTo>
                    <a:pt x="3989142" y="30196"/>
                  </a:lnTo>
                  <a:lnTo>
                    <a:pt x="3867164" y="19463"/>
                  </a:lnTo>
                  <a:lnTo>
                    <a:pt x="3742995" y="10969"/>
                  </a:lnTo>
                  <a:lnTo>
                    <a:pt x="3616658" y="4821"/>
                  </a:lnTo>
                  <a:lnTo>
                    <a:pt x="3552683" y="2662"/>
                  </a:lnTo>
                  <a:lnTo>
                    <a:pt x="3488174" y="1129"/>
                  </a:lnTo>
                  <a:lnTo>
                    <a:pt x="3423135" y="237"/>
                  </a:lnTo>
                  <a:lnTo>
                    <a:pt x="3357568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3315388" y="9403556"/>
              <a:ext cx="6363335" cy="1905000"/>
            </a:xfrm>
            <a:custGeom>
              <a:avLst/>
              <a:gdLst/>
              <a:ahLst/>
              <a:cxnLst/>
              <a:rect l="l" t="t" r="r" b="b"/>
              <a:pathLst>
                <a:path w="6363334" h="1905000">
                  <a:moveTo>
                    <a:pt x="2817188" y="63500"/>
                  </a:moveTo>
                  <a:lnTo>
                    <a:pt x="2682542" y="63500"/>
                  </a:lnTo>
                  <a:lnTo>
                    <a:pt x="2301405" y="165100"/>
                  </a:lnTo>
                  <a:lnTo>
                    <a:pt x="2254042" y="190500"/>
                  </a:lnTo>
                  <a:lnTo>
                    <a:pt x="2159531" y="215900"/>
                  </a:lnTo>
                  <a:lnTo>
                    <a:pt x="2112387" y="241300"/>
                  </a:lnTo>
                  <a:lnTo>
                    <a:pt x="2065323" y="254000"/>
                  </a:lnTo>
                  <a:lnTo>
                    <a:pt x="2018339" y="279400"/>
                  </a:lnTo>
                  <a:lnTo>
                    <a:pt x="1971440" y="292100"/>
                  </a:lnTo>
                  <a:lnTo>
                    <a:pt x="1877902" y="342900"/>
                  </a:lnTo>
                  <a:lnTo>
                    <a:pt x="1831269" y="355600"/>
                  </a:lnTo>
                  <a:lnTo>
                    <a:pt x="1738289" y="406400"/>
                  </a:lnTo>
                  <a:lnTo>
                    <a:pt x="1611518" y="482600"/>
                  </a:lnTo>
                  <a:lnTo>
                    <a:pt x="1569423" y="495300"/>
                  </a:lnTo>
                  <a:lnTo>
                    <a:pt x="1401943" y="596900"/>
                  </a:lnTo>
                  <a:lnTo>
                    <a:pt x="1360311" y="635000"/>
                  </a:lnTo>
                  <a:lnTo>
                    <a:pt x="1236039" y="711200"/>
                  </a:lnTo>
                  <a:lnTo>
                    <a:pt x="1194832" y="749300"/>
                  </a:lnTo>
                  <a:lnTo>
                    <a:pt x="1112762" y="800100"/>
                  </a:lnTo>
                  <a:lnTo>
                    <a:pt x="1071905" y="838200"/>
                  </a:lnTo>
                  <a:lnTo>
                    <a:pt x="1031170" y="863600"/>
                  </a:lnTo>
                  <a:lnTo>
                    <a:pt x="990561" y="901700"/>
                  </a:lnTo>
                  <a:lnTo>
                    <a:pt x="950081" y="927100"/>
                  </a:lnTo>
                  <a:lnTo>
                    <a:pt x="869518" y="1003300"/>
                  </a:lnTo>
                  <a:lnTo>
                    <a:pt x="829441" y="1028700"/>
                  </a:lnTo>
                  <a:lnTo>
                    <a:pt x="789506" y="1066800"/>
                  </a:lnTo>
                  <a:lnTo>
                    <a:pt x="592041" y="1257300"/>
                  </a:lnTo>
                  <a:lnTo>
                    <a:pt x="556154" y="1282700"/>
                  </a:lnTo>
                  <a:lnTo>
                    <a:pt x="485212" y="1358900"/>
                  </a:lnTo>
                  <a:lnTo>
                    <a:pt x="415386" y="1435100"/>
                  </a:lnTo>
                  <a:lnTo>
                    <a:pt x="380896" y="1460500"/>
                  </a:lnTo>
                  <a:lnTo>
                    <a:pt x="346688" y="1498600"/>
                  </a:lnTo>
                  <a:lnTo>
                    <a:pt x="279130" y="1574800"/>
                  </a:lnTo>
                  <a:lnTo>
                    <a:pt x="212720" y="1651000"/>
                  </a:lnTo>
                  <a:lnTo>
                    <a:pt x="179950" y="1689100"/>
                  </a:lnTo>
                  <a:lnTo>
                    <a:pt x="147471" y="1727200"/>
                  </a:lnTo>
                  <a:lnTo>
                    <a:pt x="115285" y="1765300"/>
                  </a:lnTo>
                  <a:lnTo>
                    <a:pt x="83394" y="1803400"/>
                  </a:lnTo>
                  <a:lnTo>
                    <a:pt x="51798" y="1841500"/>
                  </a:lnTo>
                  <a:lnTo>
                    <a:pt x="20498" y="1879600"/>
                  </a:lnTo>
                  <a:lnTo>
                    <a:pt x="0" y="1905000"/>
                  </a:lnTo>
                  <a:lnTo>
                    <a:pt x="39249" y="1905000"/>
                  </a:lnTo>
                  <a:lnTo>
                    <a:pt x="70441" y="1854200"/>
                  </a:lnTo>
                  <a:lnTo>
                    <a:pt x="101929" y="1816100"/>
                  </a:lnTo>
                  <a:lnTo>
                    <a:pt x="133711" y="1778000"/>
                  </a:lnTo>
                  <a:lnTo>
                    <a:pt x="165786" y="1739900"/>
                  </a:lnTo>
                  <a:lnTo>
                    <a:pt x="198152" y="1701800"/>
                  </a:lnTo>
                  <a:lnTo>
                    <a:pt x="230809" y="1663700"/>
                  </a:lnTo>
                  <a:lnTo>
                    <a:pt x="263754" y="1625600"/>
                  </a:lnTo>
                  <a:lnTo>
                    <a:pt x="330506" y="1549400"/>
                  </a:lnTo>
                  <a:lnTo>
                    <a:pt x="364310" y="1524000"/>
                  </a:lnTo>
                  <a:lnTo>
                    <a:pt x="432766" y="1447800"/>
                  </a:lnTo>
                  <a:lnTo>
                    <a:pt x="502345" y="1371600"/>
                  </a:lnTo>
                  <a:lnTo>
                    <a:pt x="537552" y="1333500"/>
                  </a:lnTo>
                  <a:lnTo>
                    <a:pt x="573036" y="1308100"/>
                  </a:lnTo>
                  <a:lnTo>
                    <a:pt x="608795" y="1270000"/>
                  </a:lnTo>
                  <a:lnTo>
                    <a:pt x="637149" y="1244600"/>
                  </a:lnTo>
                  <a:lnTo>
                    <a:pt x="666069" y="1206500"/>
                  </a:lnTo>
                  <a:lnTo>
                    <a:pt x="695551" y="1181100"/>
                  </a:lnTo>
                  <a:lnTo>
                    <a:pt x="725592" y="1155700"/>
                  </a:lnTo>
                  <a:lnTo>
                    <a:pt x="756190" y="1130300"/>
                  </a:lnTo>
                  <a:lnTo>
                    <a:pt x="787340" y="1104900"/>
                  </a:lnTo>
                  <a:lnTo>
                    <a:pt x="819041" y="1079500"/>
                  </a:lnTo>
                  <a:lnTo>
                    <a:pt x="851288" y="1041400"/>
                  </a:lnTo>
                  <a:lnTo>
                    <a:pt x="884078" y="1016000"/>
                  </a:lnTo>
                  <a:lnTo>
                    <a:pt x="917409" y="990600"/>
                  </a:lnTo>
                  <a:lnTo>
                    <a:pt x="951277" y="965200"/>
                  </a:lnTo>
                  <a:lnTo>
                    <a:pt x="985679" y="939800"/>
                  </a:lnTo>
                  <a:lnTo>
                    <a:pt x="1020612" y="901700"/>
                  </a:lnTo>
                  <a:lnTo>
                    <a:pt x="1056072" y="876300"/>
                  </a:lnTo>
                  <a:lnTo>
                    <a:pt x="1092058" y="850900"/>
                  </a:lnTo>
                  <a:lnTo>
                    <a:pt x="1165590" y="800100"/>
                  </a:lnTo>
                  <a:lnTo>
                    <a:pt x="1203130" y="762000"/>
                  </a:lnTo>
                  <a:lnTo>
                    <a:pt x="1279744" y="711200"/>
                  </a:lnTo>
                  <a:lnTo>
                    <a:pt x="1358381" y="660400"/>
                  </a:lnTo>
                  <a:lnTo>
                    <a:pt x="1439015" y="609600"/>
                  </a:lnTo>
                  <a:lnTo>
                    <a:pt x="1521623" y="558800"/>
                  </a:lnTo>
                  <a:lnTo>
                    <a:pt x="1606178" y="508000"/>
                  </a:lnTo>
                  <a:lnTo>
                    <a:pt x="1736607" y="431800"/>
                  </a:lnTo>
                  <a:lnTo>
                    <a:pt x="1781030" y="419100"/>
                  </a:lnTo>
                  <a:lnTo>
                    <a:pt x="1917095" y="342900"/>
                  </a:lnTo>
                  <a:lnTo>
                    <a:pt x="1963371" y="330200"/>
                  </a:lnTo>
                  <a:lnTo>
                    <a:pt x="2010103" y="304800"/>
                  </a:lnTo>
                  <a:lnTo>
                    <a:pt x="2057287" y="292100"/>
                  </a:lnTo>
                  <a:lnTo>
                    <a:pt x="2104920" y="266700"/>
                  </a:lnTo>
                  <a:lnTo>
                    <a:pt x="2153000" y="254000"/>
                  </a:lnTo>
                  <a:lnTo>
                    <a:pt x="2201522" y="228600"/>
                  </a:lnTo>
                  <a:lnTo>
                    <a:pt x="2250484" y="215900"/>
                  </a:lnTo>
                  <a:lnTo>
                    <a:pt x="2299882" y="190500"/>
                  </a:lnTo>
                  <a:lnTo>
                    <a:pt x="2817188" y="63500"/>
                  </a:lnTo>
                  <a:close/>
                </a:path>
                <a:path w="6363334" h="1905000">
                  <a:moveTo>
                    <a:pt x="2935384" y="114300"/>
                  </a:moveTo>
                  <a:lnTo>
                    <a:pt x="2754584" y="114300"/>
                  </a:lnTo>
                  <a:lnTo>
                    <a:pt x="2658949" y="139700"/>
                  </a:lnTo>
                  <a:lnTo>
                    <a:pt x="2611207" y="139700"/>
                  </a:lnTo>
                  <a:lnTo>
                    <a:pt x="2326026" y="215900"/>
                  </a:lnTo>
                  <a:lnTo>
                    <a:pt x="2278742" y="241300"/>
                  </a:lnTo>
                  <a:lnTo>
                    <a:pt x="2184418" y="266700"/>
                  </a:lnTo>
                  <a:lnTo>
                    <a:pt x="2137385" y="292100"/>
                  </a:lnTo>
                  <a:lnTo>
                    <a:pt x="2090442" y="304800"/>
                  </a:lnTo>
                  <a:lnTo>
                    <a:pt x="2043594" y="330200"/>
                  </a:lnTo>
                  <a:lnTo>
                    <a:pt x="1996844" y="342900"/>
                  </a:lnTo>
                  <a:lnTo>
                    <a:pt x="1950196" y="368300"/>
                  </a:lnTo>
                  <a:lnTo>
                    <a:pt x="1903653" y="381000"/>
                  </a:lnTo>
                  <a:lnTo>
                    <a:pt x="1718604" y="482600"/>
                  </a:lnTo>
                  <a:lnTo>
                    <a:pt x="1634002" y="533400"/>
                  </a:lnTo>
                  <a:lnTo>
                    <a:pt x="1591827" y="546100"/>
                  </a:lnTo>
                  <a:lnTo>
                    <a:pt x="1507749" y="596900"/>
                  </a:lnTo>
                  <a:lnTo>
                    <a:pt x="1465854" y="635000"/>
                  </a:lnTo>
                  <a:lnTo>
                    <a:pt x="1299326" y="736600"/>
                  </a:lnTo>
                  <a:lnTo>
                    <a:pt x="1257976" y="774700"/>
                  </a:lnTo>
                  <a:lnTo>
                    <a:pt x="1175643" y="825500"/>
                  </a:lnTo>
                  <a:lnTo>
                    <a:pt x="1134668" y="863600"/>
                  </a:lnTo>
                  <a:lnTo>
                    <a:pt x="1093826" y="889000"/>
                  </a:lnTo>
                  <a:lnTo>
                    <a:pt x="1012556" y="965200"/>
                  </a:lnTo>
                  <a:lnTo>
                    <a:pt x="972136" y="990600"/>
                  </a:lnTo>
                  <a:lnTo>
                    <a:pt x="891745" y="1066800"/>
                  </a:lnTo>
                  <a:lnTo>
                    <a:pt x="851783" y="1092200"/>
                  </a:lnTo>
                  <a:lnTo>
                    <a:pt x="732874" y="1206500"/>
                  </a:lnTo>
                  <a:lnTo>
                    <a:pt x="696260" y="1244600"/>
                  </a:lnTo>
                  <a:lnTo>
                    <a:pt x="623928" y="1320800"/>
                  </a:lnTo>
                  <a:lnTo>
                    <a:pt x="588214" y="1346200"/>
                  </a:lnTo>
                  <a:lnTo>
                    <a:pt x="552802" y="1384300"/>
                  </a:lnTo>
                  <a:lnTo>
                    <a:pt x="482895" y="1460500"/>
                  </a:lnTo>
                  <a:lnTo>
                    <a:pt x="414218" y="1536700"/>
                  </a:lnTo>
                  <a:lnTo>
                    <a:pt x="380345" y="1574800"/>
                  </a:lnTo>
                  <a:lnTo>
                    <a:pt x="346785" y="1612900"/>
                  </a:lnTo>
                  <a:lnTo>
                    <a:pt x="313538" y="1651000"/>
                  </a:lnTo>
                  <a:lnTo>
                    <a:pt x="280607" y="1689100"/>
                  </a:lnTo>
                  <a:lnTo>
                    <a:pt x="247994" y="1727200"/>
                  </a:lnTo>
                  <a:lnTo>
                    <a:pt x="215698" y="1765300"/>
                  </a:lnTo>
                  <a:lnTo>
                    <a:pt x="183723" y="1803400"/>
                  </a:lnTo>
                  <a:lnTo>
                    <a:pt x="152070" y="1854200"/>
                  </a:lnTo>
                  <a:lnTo>
                    <a:pt x="120740" y="1892300"/>
                  </a:lnTo>
                  <a:lnTo>
                    <a:pt x="103784" y="1905000"/>
                  </a:lnTo>
                  <a:lnTo>
                    <a:pt x="132939" y="1905000"/>
                  </a:lnTo>
                  <a:lnTo>
                    <a:pt x="154518" y="1879600"/>
                  </a:lnTo>
                  <a:lnTo>
                    <a:pt x="179781" y="1854200"/>
                  </a:lnTo>
                  <a:lnTo>
                    <a:pt x="205665" y="1816100"/>
                  </a:lnTo>
                  <a:lnTo>
                    <a:pt x="232166" y="1790700"/>
                  </a:lnTo>
                  <a:lnTo>
                    <a:pt x="259284" y="1752600"/>
                  </a:lnTo>
                  <a:lnTo>
                    <a:pt x="287017" y="1714500"/>
                  </a:lnTo>
                  <a:lnTo>
                    <a:pt x="315361" y="1689100"/>
                  </a:lnTo>
                  <a:lnTo>
                    <a:pt x="344315" y="1651000"/>
                  </a:lnTo>
                  <a:lnTo>
                    <a:pt x="373878" y="1612900"/>
                  </a:lnTo>
                  <a:lnTo>
                    <a:pt x="404046" y="1587500"/>
                  </a:lnTo>
                  <a:lnTo>
                    <a:pt x="434818" y="1549400"/>
                  </a:lnTo>
                  <a:lnTo>
                    <a:pt x="466192" y="1511300"/>
                  </a:lnTo>
                  <a:lnTo>
                    <a:pt x="498165" y="1473200"/>
                  </a:lnTo>
                  <a:lnTo>
                    <a:pt x="530736" y="1447800"/>
                  </a:lnTo>
                  <a:lnTo>
                    <a:pt x="563902" y="1409700"/>
                  </a:lnTo>
                  <a:lnTo>
                    <a:pt x="597662" y="1371600"/>
                  </a:lnTo>
                  <a:lnTo>
                    <a:pt x="632012" y="1333500"/>
                  </a:lnTo>
                  <a:lnTo>
                    <a:pt x="666953" y="1308100"/>
                  </a:lnTo>
                  <a:lnTo>
                    <a:pt x="702480" y="1270000"/>
                  </a:lnTo>
                  <a:lnTo>
                    <a:pt x="738592" y="1231900"/>
                  </a:lnTo>
                  <a:lnTo>
                    <a:pt x="775287" y="1193800"/>
                  </a:lnTo>
                  <a:lnTo>
                    <a:pt x="812563" y="1168400"/>
                  </a:lnTo>
                  <a:lnTo>
                    <a:pt x="850418" y="1130300"/>
                  </a:lnTo>
                  <a:lnTo>
                    <a:pt x="888850" y="1092200"/>
                  </a:lnTo>
                  <a:lnTo>
                    <a:pt x="927856" y="1066800"/>
                  </a:lnTo>
                  <a:lnTo>
                    <a:pt x="967435" y="1028700"/>
                  </a:lnTo>
                  <a:lnTo>
                    <a:pt x="1007584" y="990600"/>
                  </a:lnTo>
                  <a:lnTo>
                    <a:pt x="1048302" y="965200"/>
                  </a:lnTo>
                  <a:lnTo>
                    <a:pt x="1089585" y="927100"/>
                  </a:lnTo>
                  <a:lnTo>
                    <a:pt x="1131433" y="889000"/>
                  </a:lnTo>
                  <a:lnTo>
                    <a:pt x="1173844" y="863600"/>
                  </a:lnTo>
                  <a:lnTo>
                    <a:pt x="1216814" y="825500"/>
                  </a:lnTo>
                  <a:lnTo>
                    <a:pt x="1260342" y="800100"/>
                  </a:lnTo>
                  <a:lnTo>
                    <a:pt x="1304426" y="762000"/>
                  </a:lnTo>
                  <a:lnTo>
                    <a:pt x="1349064" y="736600"/>
                  </a:lnTo>
                  <a:lnTo>
                    <a:pt x="1394254" y="698500"/>
                  </a:lnTo>
                  <a:lnTo>
                    <a:pt x="1486280" y="647700"/>
                  </a:lnTo>
                  <a:lnTo>
                    <a:pt x="1533112" y="609600"/>
                  </a:lnTo>
                  <a:lnTo>
                    <a:pt x="1676860" y="533400"/>
                  </a:lnTo>
                  <a:lnTo>
                    <a:pt x="1725854" y="508000"/>
                  </a:lnTo>
                  <a:lnTo>
                    <a:pt x="1775382" y="469900"/>
                  </a:lnTo>
                  <a:lnTo>
                    <a:pt x="1876035" y="419100"/>
                  </a:lnTo>
                  <a:lnTo>
                    <a:pt x="1927156" y="406400"/>
                  </a:lnTo>
                  <a:lnTo>
                    <a:pt x="2083671" y="330200"/>
                  </a:lnTo>
                  <a:lnTo>
                    <a:pt x="2136886" y="317500"/>
                  </a:lnTo>
                  <a:lnTo>
                    <a:pt x="2244870" y="266700"/>
                  </a:lnTo>
                  <a:lnTo>
                    <a:pt x="2354911" y="241300"/>
                  </a:lnTo>
                  <a:lnTo>
                    <a:pt x="2410697" y="215900"/>
                  </a:lnTo>
                  <a:lnTo>
                    <a:pt x="2815309" y="127000"/>
                  </a:lnTo>
                  <a:lnTo>
                    <a:pt x="2875101" y="127000"/>
                  </a:lnTo>
                  <a:lnTo>
                    <a:pt x="2935384" y="114300"/>
                  </a:lnTo>
                  <a:close/>
                </a:path>
                <a:path w="6363334" h="1905000">
                  <a:moveTo>
                    <a:pt x="4157492" y="152400"/>
                  </a:moveTo>
                  <a:lnTo>
                    <a:pt x="3998267" y="152400"/>
                  </a:lnTo>
                  <a:lnTo>
                    <a:pt x="4236963" y="203200"/>
                  </a:lnTo>
                  <a:lnTo>
                    <a:pt x="4562000" y="266700"/>
                  </a:lnTo>
                  <a:lnTo>
                    <a:pt x="4630556" y="292100"/>
                  </a:lnTo>
                  <a:lnTo>
                    <a:pt x="4700293" y="304800"/>
                  </a:lnTo>
                  <a:lnTo>
                    <a:pt x="4845449" y="342900"/>
                  </a:lnTo>
                  <a:lnTo>
                    <a:pt x="4893562" y="368300"/>
                  </a:lnTo>
                  <a:lnTo>
                    <a:pt x="5037047" y="406400"/>
                  </a:lnTo>
                  <a:lnTo>
                    <a:pt x="5084582" y="431800"/>
                  </a:lnTo>
                  <a:lnTo>
                    <a:pt x="5179198" y="457200"/>
                  </a:lnTo>
                  <a:lnTo>
                    <a:pt x="5226273" y="482600"/>
                  </a:lnTo>
                  <a:lnTo>
                    <a:pt x="5319946" y="508000"/>
                  </a:lnTo>
                  <a:lnTo>
                    <a:pt x="5366538" y="533400"/>
                  </a:lnTo>
                  <a:lnTo>
                    <a:pt x="5412965" y="546100"/>
                  </a:lnTo>
                  <a:lnTo>
                    <a:pt x="5505309" y="596900"/>
                  </a:lnTo>
                  <a:lnTo>
                    <a:pt x="5551223" y="609600"/>
                  </a:lnTo>
                  <a:lnTo>
                    <a:pt x="5596959" y="635000"/>
                  </a:lnTo>
                  <a:lnTo>
                    <a:pt x="5642518" y="647700"/>
                  </a:lnTo>
                  <a:lnTo>
                    <a:pt x="5778094" y="723900"/>
                  </a:lnTo>
                  <a:lnTo>
                    <a:pt x="5822911" y="736600"/>
                  </a:lnTo>
                  <a:lnTo>
                    <a:pt x="6087707" y="889000"/>
                  </a:lnTo>
                  <a:lnTo>
                    <a:pt x="6345060" y="1041400"/>
                  </a:lnTo>
                  <a:lnTo>
                    <a:pt x="6362965" y="1054100"/>
                  </a:lnTo>
                  <a:lnTo>
                    <a:pt x="6362965" y="1016000"/>
                  </a:lnTo>
                  <a:lnTo>
                    <a:pt x="6340034" y="1016000"/>
                  </a:lnTo>
                  <a:lnTo>
                    <a:pt x="6296714" y="977900"/>
                  </a:lnTo>
                  <a:lnTo>
                    <a:pt x="5987280" y="800100"/>
                  </a:lnTo>
                  <a:lnTo>
                    <a:pt x="5851494" y="723900"/>
                  </a:lnTo>
                  <a:lnTo>
                    <a:pt x="5805830" y="711200"/>
                  </a:lnTo>
                  <a:lnTo>
                    <a:pt x="5667664" y="635000"/>
                  </a:lnTo>
                  <a:lnTo>
                    <a:pt x="5621227" y="622300"/>
                  </a:lnTo>
                  <a:lnTo>
                    <a:pt x="5527796" y="571500"/>
                  </a:lnTo>
                  <a:lnTo>
                    <a:pt x="5480808" y="558800"/>
                  </a:lnTo>
                  <a:lnTo>
                    <a:pt x="5433642" y="533400"/>
                  </a:lnTo>
                  <a:lnTo>
                    <a:pt x="5386300" y="520700"/>
                  </a:lnTo>
                  <a:lnTo>
                    <a:pt x="5338785" y="495300"/>
                  </a:lnTo>
                  <a:lnTo>
                    <a:pt x="5291100" y="482600"/>
                  </a:lnTo>
                  <a:lnTo>
                    <a:pt x="5243248" y="457200"/>
                  </a:lnTo>
                  <a:lnTo>
                    <a:pt x="5195230" y="444500"/>
                  </a:lnTo>
                  <a:lnTo>
                    <a:pt x="5147050" y="419100"/>
                  </a:lnTo>
                  <a:lnTo>
                    <a:pt x="5050215" y="393700"/>
                  </a:lnTo>
                  <a:lnTo>
                    <a:pt x="5001565" y="368300"/>
                  </a:lnTo>
                  <a:lnTo>
                    <a:pt x="4805475" y="317500"/>
                  </a:lnTo>
                  <a:lnTo>
                    <a:pt x="4756094" y="292100"/>
                  </a:lnTo>
                  <a:lnTo>
                    <a:pt x="4458370" y="215900"/>
                  </a:lnTo>
                  <a:lnTo>
                    <a:pt x="4408442" y="215900"/>
                  </a:lnTo>
                  <a:lnTo>
                    <a:pt x="4157492" y="152400"/>
                  </a:lnTo>
                  <a:close/>
                </a:path>
                <a:path w="6363334" h="1905000">
                  <a:moveTo>
                    <a:pt x="4325191" y="63500"/>
                  </a:moveTo>
                  <a:lnTo>
                    <a:pt x="4143674" y="63500"/>
                  </a:lnTo>
                  <a:lnTo>
                    <a:pt x="4201933" y="76200"/>
                  </a:lnTo>
                  <a:lnTo>
                    <a:pt x="4259661" y="76200"/>
                  </a:lnTo>
                  <a:lnTo>
                    <a:pt x="4373516" y="101600"/>
                  </a:lnTo>
                  <a:lnTo>
                    <a:pt x="4429640" y="101600"/>
                  </a:lnTo>
                  <a:lnTo>
                    <a:pt x="4594772" y="139700"/>
                  </a:lnTo>
                  <a:lnTo>
                    <a:pt x="4648730" y="139700"/>
                  </a:lnTo>
                  <a:lnTo>
                    <a:pt x="4859087" y="190500"/>
                  </a:lnTo>
                  <a:lnTo>
                    <a:pt x="5205845" y="279400"/>
                  </a:lnTo>
                  <a:lnTo>
                    <a:pt x="5253133" y="304800"/>
                  </a:lnTo>
                  <a:lnTo>
                    <a:pt x="5436590" y="355600"/>
                  </a:lnTo>
                  <a:lnTo>
                    <a:pt x="5481021" y="381000"/>
                  </a:lnTo>
                  <a:lnTo>
                    <a:pt x="5610845" y="419100"/>
                  </a:lnTo>
                  <a:lnTo>
                    <a:pt x="5652958" y="444500"/>
                  </a:lnTo>
                  <a:lnTo>
                    <a:pt x="5735429" y="469900"/>
                  </a:lnTo>
                  <a:lnTo>
                    <a:pt x="5775784" y="495300"/>
                  </a:lnTo>
                  <a:lnTo>
                    <a:pt x="5893304" y="533400"/>
                  </a:lnTo>
                  <a:lnTo>
                    <a:pt x="5931289" y="558800"/>
                  </a:lnTo>
                  <a:lnTo>
                    <a:pt x="6005467" y="584200"/>
                  </a:lnTo>
                  <a:lnTo>
                    <a:pt x="6041657" y="609600"/>
                  </a:lnTo>
                  <a:lnTo>
                    <a:pt x="6077243" y="622300"/>
                  </a:lnTo>
                  <a:lnTo>
                    <a:pt x="6112226" y="647700"/>
                  </a:lnTo>
                  <a:lnTo>
                    <a:pt x="6180371" y="673100"/>
                  </a:lnTo>
                  <a:lnTo>
                    <a:pt x="6213531" y="698500"/>
                  </a:lnTo>
                  <a:lnTo>
                    <a:pt x="6278012" y="723900"/>
                  </a:lnTo>
                  <a:lnTo>
                    <a:pt x="6309331" y="749300"/>
                  </a:lnTo>
                  <a:lnTo>
                    <a:pt x="6340034" y="762000"/>
                  </a:lnTo>
                  <a:lnTo>
                    <a:pt x="6340034" y="1016000"/>
                  </a:lnTo>
                  <a:lnTo>
                    <a:pt x="6362965" y="1016000"/>
                  </a:lnTo>
                  <a:lnTo>
                    <a:pt x="6362965" y="749300"/>
                  </a:lnTo>
                  <a:lnTo>
                    <a:pt x="6356996" y="749300"/>
                  </a:lnTo>
                  <a:lnTo>
                    <a:pt x="6082470" y="596900"/>
                  </a:lnTo>
                  <a:lnTo>
                    <a:pt x="6036033" y="584200"/>
                  </a:lnTo>
                  <a:lnTo>
                    <a:pt x="5942599" y="533400"/>
                  </a:lnTo>
                  <a:lnTo>
                    <a:pt x="5895608" y="520700"/>
                  </a:lnTo>
                  <a:lnTo>
                    <a:pt x="5801092" y="469900"/>
                  </a:lnTo>
                  <a:lnTo>
                    <a:pt x="5753572" y="457200"/>
                  </a:lnTo>
                  <a:lnTo>
                    <a:pt x="5705882" y="431800"/>
                  </a:lnTo>
                  <a:lnTo>
                    <a:pt x="5658025" y="419100"/>
                  </a:lnTo>
                  <a:lnTo>
                    <a:pt x="5610002" y="393700"/>
                  </a:lnTo>
                  <a:lnTo>
                    <a:pt x="5513473" y="368300"/>
                  </a:lnTo>
                  <a:lnTo>
                    <a:pt x="5464973" y="342900"/>
                  </a:lnTo>
                  <a:lnTo>
                    <a:pt x="5367514" y="317500"/>
                  </a:lnTo>
                  <a:lnTo>
                    <a:pt x="5318561" y="292100"/>
                  </a:lnTo>
                  <a:lnTo>
                    <a:pt x="4626009" y="114300"/>
                  </a:lnTo>
                  <a:lnTo>
                    <a:pt x="4576039" y="114300"/>
                  </a:lnTo>
                  <a:lnTo>
                    <a:pt x="4475892" y="88900"/>
                  </a:lnTo>
                  <a:lnTo>
                    <a:pt x="4425720" y="88900"/>
                  </a:lnTo>
                  <a:lnTo>
                    <a:pt x="4325191" y="63500"/>
                  </a:lnTo>
                  <a:close/>
                </a:path>
                <a:path w="6363334" h="1905000">
                  <a:moveTo>
                    <a:pt x="4001146" y="127000"/>
                  </a:moveTo>
                  <a:lnTo>
                    <a:pt x="3831720" y="127000"/>
                  </a:lnTo>
                  <a:lnTo>
                    <a:pt x="3941562" y="152400"/>
                  </a:lnTo>
                  <a:lnTo>
                    <a:pt x="4107056" y="152400"/>
                  </a:lnTo>
                  <a:lnTo>
                    <a:pt x="4056543" y="139700"/>
                  </a:lnTo>
                  <a:lnTo>
                    <a:pt x="4001146" y="127000"/>
                  </a:lnTo>
                  <a:close/>
                </a:path>
                <a:path w="6363334" h="1905000">
                  <a:moveTo>
                    <a:pt x="3891681" y="114300"/>
                  </a:moveTo>
                  <a:lnTo>
                    <a:pt x="3675887" y="114300"/>
                  </a:lnTo>
                  <a:lnTo>
                    <a:pt x="3726639" y="127000"/>
                  </a:lnTo>
                  <a:lnTo>
                    <a:pt x="3946190" y="127000"/>
                  </a:lnTo>
                  <a:lnTo>
                    <a:pt x="3891681" y="114300"/>
                  </a:lnTo>
                  <a:close/>
                </a:path>
                <a:path w="6363334" h="1905000">
                  <a:moveTo>
                    <a:pt x="3026536" y="101600"/>
                  </a:moveTo>
                  <a:lnTo>
                    <a:pt x="2850395" y="101600"/>
                  </a:lnTo>
                  <a:lnTo>
                    <a:pt x="2802469" y="114300"/>
                  </a:lnTo>
                  <a:lnTo>
                    <a:pt x="2996156" y="114300"/>
                  </a:lnTo>
                  <a:lnTo>
                    <a:pt x="3026536" y="101600"/>
                  </a:lnTo>
                  <a:close/>
                </a:path>
                <a:path w="6363334" h="1905000">
                  <a:moveTo>
                    <a:pt x="3784032" y="101600"/>
                  </a:moveTo>
                  <a:lnTo>
                    <a:pt x="3530788" y="101600"/>
                  </a:lnTo>
                  <a:lnTo>
                    <a:pt x="3577961" y="114300"/>
                  </a:lnTo>
                  <a:lnTo>
                    <a:pt x="3837626" y="114300"/>
                  </a:lnTo>
                  <a:lnTo>
                    <a:pt x="3784032" y="101600"/>
                  </a:lnTo>
                  <a:close/>
                </a:path>
                <a:path w="6363334" h="1905000">
                  <a:moveTo>
                    <a:pt x="3678249" y="88900"/>
                  </a:moveTo>
                  <a:lnTo>
                    <a:pt x="2946352" y="88900"/>
                  </a:lnTo>
                  <a:lnTo>
                    <a:pt x="2898357" y="101600"/>
                  </a:lnTo>
                  <a:lnTo>
                    <a:pt x="3730904" y="101600"/>
                  </a:lnTo>
                  <a:lnTo>
                    <a:pt x="3678249" y="88900"/>
                  </a:lnTo>
                  <a:close/>
                </a:path>
                <a:path w="6363334" h="1905000">
                  <a:moveTo>
                    <a:pt x="3523189" y="76200"/>
                  </a:moveTo>
                  <a:lnTo>
                    <a:pt x="3085647" y="76200"/>
                  </a:lnTo>
                  <a:lnTo>
                    <a:pt x="3039730" y="88900"/>
                  </a:lnTo>
                  <a:lnTo>
                    <a:pt x="3574385" y="88900"/>
                  </a:lnTo>
                  <a:lnTo>
                    <a:pt x="3523189" y="76200"/>
                  </a:lnTo>
                  <a:close/>
                </a:path>
                <a:path w="6363334" h="1905000">
                  <a:moveTo>
                    <a:pt x="2980362" y="38100"/>
                  </a:moveTo>
                  <a:lnTo>
                    <a:pt x="2826319" y="38100"/>
                  </a:lnTo>
                  <a:lnTo>
                    <a:pt x="2730424" y="63500"/>
                  </a:lnTo>
                  <a:lnTo>
                    <a:pt x="2871181" y="63500"/>
                  </a:lnTo>
                  <a:lnTo>
                    <a:pt x="2980362" y="38100"/>
                  </a:lnTo>
                  <a:close/>
                </a:path>
                <a:path w="6363334" h="1905000">
                  <a:moveTo>
                    <a:pt x="4224432" y="50800"/>
                  </a:moveTo>
                  <a:lnTo>
                    <a:pt x="4025568" y="50800"/>
                  </a:lnTo>
                  <a:lnTo>
                    <a:pt x="4084885" y="63500"/>
                  </a:lnTo>
                  <a:lnTo>
                    <a:pt x="4274839" y="63500"/>
                  </a:lnTo>
                  <a:lnTo>
                    <a:pt x="4224432" y="50800"/>
                  </a:lnTo>
                  <a:close/>
                </a:path>
                <a:path w="6363334" h="1905000">
                  <a:moveTo>
                    <a:pt x="4123463" y="38100"/>
                  </a:moveTo>
                  <a:lnTo>
                    <a:pt x="3905360" y="38100"/>
                  </a:lnTo>
                  <a:lnTo>
                    <a:pt x="3965726" y="50800"/>
                  </a:lnTo>
                  <a:lnTo>
                    <a:pt x="4173972" y="50800"/>
                  </a:lnTo>
                  <a:lnTo>
                    <a:pt x="4123463" y="38100"/>
                  </a:lnTo>
                  <a:close/>
                </a:path>
                <a:path w="6363334" h="1905000">
                  <a:moveTo>
                    <a:pt x="3147068" y="25400"/>
                  </a:moveTo>
                  <a:lnTo>
                    <a:pt x="2922373" y="25400"/>
                  </a:lnTo>
                  <a:lnTo>
                    <a:pt x="2874328" y="38100"/>
                  </a:lnTo>
                  <a:lnTo>
                    <a:pt x="3091112" y="38100"/>
                  </a:lnTo>
                  <a:lnTo>
                    <a:pt x="3147068" y="25400"/>
                  </a:lnTo>
                  <a:close/>
                </a:path>
                <a:path w="6363334" h="1905000">
                  <a:moveTo>
                    <a:pt x="4022302" y="25400"/>
                  </a:moveTo>
                  <a:lnTo>
                    <a:pt x="3721136" y="25400"/>
                  </a:lnTo>
                  <a:lnTo>
                    <a:pt x="3783063" y="38100"/>
                  </a:lnTo>
                  <a:lnTo>
                    <a:pt x="4072905" y="38100"/>
                  </a:lnTo>
                  <a:lnTo>
                    <a:pt x="4022302" y="25400"/>
                  </a:lnTo>
                  <a:close/>
                </a:path>
                <a:path w="6363334" h="1905000">
                  <a:moveTo>
                    <a:pt x="3870247" y="12700"/>
                  </a:moveTo>
                  <a:lnTo>
                    <a:pt x="3018563" y="12700"/>
                  </a:lnTo>
                  <a:lnTo>
                    <a:pt x="2970452" y="25400"/>
                  </a:lnTo>
                  <a:lnTo>
                    <a:pt x="3920971" y="25400"/>
                  </a:lnTo>
                  <a:lnTo>
                    <a:pt x="3870247" y="12700"/>
                  </a:lnTo>
                  <a:close/>
                </a:path>
                <a:path w="6363334" h="1905000">
                  <a:moveTo>
                    <a:pt x="3667022" y="0"/>
                  </a:moveTo>
                  <a:lnTo>
                    <a:pt x="3163058" y="0"/>
                  </a:lnTo>
                  <a:lnTo>
                    <a:pt x="3114868" y="12700"/>
                  </a:lnTo>
                  <a:lnTo>
                    <a:pt x="3717873" y="12700"/>
                  </a:lnTo>
                  <a:lnTo>
                    <a:pt x="3667022" y="0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3484824" y="10323168"/>
              <a:ext cx="723900" cy="118745"/>
            </a:xfrm>
            <a:custGeom>
              <a:avLst/>
              <a:gdLst/>
              <a:ahLst/>
              <a:cxnLst/>
              <a:rect l="l" t="t" r="r" b="b"/>
              <a:pathLst>
                <a:path w="723900" h="118745">
                  <a:moveTo>
                    <a:pt x="47328" y="0"/>
                  </a:moveTo>
                  <a:lnTo>
                    <a:pt x="0" y="47569"/>
                  </a:lnTo>
                  <a:lnTo>
                    <a:pt x="665215" y="118525"/>
                  </a:lnTo>
                  <a:lnTo>
                    <a:pt x="723328" y="69061"/>
                  </a:lnTo>
                  <a:lnTo>
                    <a:pt x="47328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3459590" y="10311041"/>
              <a:ext cx="777240" cy="142875"/>
            </a:xfrm>
            <a:custGeom>
              <a:avLst/>
              <a:gdLst/>
              <a:ahLst/>
              <a:cxnLst/>
              <a:rect l="l" t="t" r="r" b="b"/>
              <a:pathLst>
                <a:path w="777240" h="142875">
                  <a:moveTo>
                    <a:pt x="68270" y="0"/>
                  </a:moveTo>
                  <a:lnTo>
                    <a:pt x="0" y="68707"/>
                  </a:lnTo>
                  <a:lnTo>
                    <a:pt x="694219" y="142759"/>
                  </a:lnTo>
                  <a:lnTo>
                    <a:pt x="722655" y="118576"/>
                  </a:lnTo>
                  <a:lnTo>
                    <a:pt x="686785" y="118576"/>
                  </a:lnTo>
                  <a:lnTo>
                    <a:pt x="50679" y="50714"/>
                  </a:lnTo>
                  <a:lnTo>
                    <a:pt x="76961" y="24284"/>
                  </a:lnTo>
                  <a:lnTo>
                    <a:pt x="305931" y="24284"/>
                  </a:lnTo>
                  <a:lnTo>
                    <a:pt x="68270" y="0"/>
                  </a:lnTo>
                  <a:close/>
                </a:path>
                <a:path w="777240" h="142875">
                  <a:moveTo>
                    <a:pt x="305931" y="24284"/>
                  </a:moveTo>
                  <a:lnTo>
                    <a:pt x="76961" y="24284"/>
                  </a:lnTo>
                  <a:lnTo>
                    <a:pt x="720396" y="90015"/>
                  </a:lnTo>
                  <a:lnTo>
                    <a:pt x="686785" y="118576"/>
                  </a:lnTo>
                  <a:lnTo>
                    <a:pt x="722655" y="118576"/>
                  </a:lnTo>
                  <a:lnTo>
                    <a:pt x="776939" y="72411"/>
                  </a:lnTo>
                  <a:lnTo>
                    <a:pt x="305931" y="24284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3532257" y="10229008"/>
              <a:ext cx="727075" cy="163830"/>
            </a:xfrm>
            <a:custGeom>
              <a:avLst/>
              <a:gdLst/>
              <a:ahLst/>
              <a:cxnLst/>
              <a:rect l="l" t="t" r="r" b="b"/>
              <a:pathLst>
                <a:path w="727075" h="163829">
                  <a:moveTo>
                    <a:pt x="94447" y="0"/>
                  </a:moveTo>
                  <a:lnTo>
                    <a:pt x="0" y="94179"/>
                  </a:lnTo>
                  <a:lnTo>
                    <a:pt x="676000" y="163242"/>
                  </a:lnTo>
                  <a:lnTo>
                    <a:pt x="717150" y="128676"/>
                  </a:lnTo>
                  <a:lnTo>
                    <a:pt x="726888" y="55978"/>
                  </a:lnTo>
                  <a:lnTo>
                    <a:pt x="94447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3506499" y="10216924"/>
              <a:ext cx="765810" cy="187960"/>
            </a:xfrm>
            <a:custGeom>
              <a:avLst/>
              <a:gdLst/>
              <a:ahLst/>
              <a:cxnLst/>
              <a:rect l="l" t="t" r="r" b="b"/>
              <a:pathLst>
                <a:path w="765809" h="187959">
                  <a:moveTo>
                    <a:pt x="115598" y="0"/>
                  </a:moveTo>
                  <a:lnTo>
                    <a:pt x="0" y="115329"/>
                  </a:lnTo>
                  <a:lnTo>
                    <a:pt x="705318" y="187386"/>
                  </a:lnTo>
                  <a:lnTo>
                    <a:pt x="734104" y="163237"/>
                  </a:lnTo>
                  <a:lnTo>
                    <a:pt x="697884" y="163237"/>
                  </a:lnTo>
                  <a:lnTo>
                    <a:pt x="51202" y="97168"/>
                  </a:lnTo>
                  <a:lnTo>
                    <a:pt x="124394" y="24135"/>
                  </a:lnTo>
                  <a:lnTo>
                    <a:pt x="388467" y="24135"/>
                  </a:lnTo>
                  <a:lnTo>
                    <a:pt x="115598" y="0"/>
                  </a:lnTo>
                  <a:close/>
                </a:path>
                <a:path w="765809" h="187959">
                  <a:moveTo>
                    <a:pt x="388467" y="24135"/>
                  </a:moveTo>
                  <a:lnTo>
                    <a:pt x="124394" y="24135"/>
                  </a:lnTo>
                  <a:lnTo>
                    <a:pt x="739349" y="78549"/>
                  </a:lnTo>
                  <a:lnTo>
                    <a:pt x="731810" y="134743"/>
                  </a:lnTo>
                  <a:lnTo>
                    <a:pt x="697884" y="163237"/>
                  </a:lnTo>
                  <a:lnTo>
                    <a:pt x="734104" y="163237"/>
                  </a:lnTo>
                  <a:lnTo>
                    <a:pt x="753799" y="146715"/>
                  </a:lnTo>
                  <a:lnTo>
                    <a:pt x="765631" y="57495"/>
                  </a:lnTo>
                  <a:lnTo>
                    <a:pt x="388467" y="24135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8024896" y="9735886"/>
              <a:ext cx="748030" cy="226060"/>
            </a:xfrm>
            <a:custGeom>
              <a:avLst/>
              <a:gdLst/>
              <a:ahLst/>
              <a:cxnLst/>
              <a:rect l="l" t="t" r="r" b="b"/>
              <a:pathLst>
                <a:path w="748030" h="226059">
                  <a:moveTo>
                    <a:pt x="5202" y="0"/>
                  </a:moveTo>
                  <a:lnTo>
                    <a:pt x="0" y="2477"/>
                  </a:lnTo>
                  <a:lnTo>
                    <a:pt x="56477" y="35135"/>
                  </a:lnTo>
                  <a:lnTo>
                    <a:pt x="330356" y="194638"/>
                  </a:lnTo>
                  <a:lnTo>
                    <a:pt x="747935" y="225873"/>
                  </a:lnTo>
                  <a:lnTo>
                    <a:pt x="747621" y="68600"/>
                  </a:lnTo>
                  <a:lnTo>
                    <a:pt x="308923" y="26862"/>
                  </a:lnTo>
                  <a:lnTo>
                    <a:pt x="84814" y="6062"/>
                  </a:lnTo>
                  <a:lnTo>
                    <a:pt x="5202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8010970" y="9725703"/>
              <a:ext cx="774065" cy="248920"/>
            </a:xfrm>
            <a:custGeom>
              <a:avLst/>
              <a:gdLst/>
              <a:ahLst/>
              <a:cxnLst/>
              <a:rect l="l" t="t" r="r" b="b"/>
              <a:pathLst>
                <a:path w="774065" h="248920">
                  <a:moveTo>
                    <a:pt x="5444" y="0"/>
                  </a:moveTo>
                  <a:lnTo>
                    <a:pt x="2588" y="9182"/>
                  </a:lnTo>
                  <a:lnTo>
                    <a:pt x="0" y="18334"/>
                  </a:lnTo>
                  <a:lnTo>
                    <a:pt x="8376" y="22847"/>
                  </a:lnTo>
                  <a:lnTo>
                    <a:pt x="340827" y="216181"/>
                  </a:lnTo>
                  <a:lnTo>
                    <a:pt x="773589" y="248568"/>
                  </a:lnTo>
                  <a:lnTo>
                    <a:pt x="773530" y="223490"/>
                  </a:lnTo>
                  <a:lnTo>
                    <a:pt x="750238" y="223490"/>
                  </a:lnTo>
                  <a:lnTo>
                    <a:pt x="347842" y="193386"/>
                  </a:lnTo>
                  <a:lnTo>
                    <a:pt x="61568" y="26742"/>
                  </a:lnTo>
                  <a:lnTo>
                    <a:pt x="329733" y="26742"/>
                  </a:lnTo>
                  <a:lnTo>
                    <a:pt x="63483" y="3546"/>
                  </a:lnTo>
                  <a:lnTo>
                    <a:pt x="36648" y="1560"/>
                  </a:lnTo>
                  <a:lnTo>
                    <a:pt x="28480" y="1047"/>
                  </a:lnTo>
                  <a:lnTo>
                    <a:pt x="5444" y="0"/>
                  </a:lnTo>
                  <a:close/>
                </a:path>
                <a:path w="774065" h="248920">
                  <a:moveTo>
                    <a:pt x="329733" y="26742"/>
                  </a:moveTo>
                  <a:lnTo>
                    <a:pt x="61568" y="26742"/>
                  </a:lnTo>
                  <a:lnTo>
                    <a:pt x="90620" y="29063"/>
                  </a:lnTo>
                  <a:lnTo>
                    <a:pt x="749924" y="89306"/>
                  </a:lnTo>
                  <a:lnTo>
                    <a:pt x="750168" y="193386"/>
                  </a:lnTo>
                  <a:lnTo>
                    <a:pt x="750238" y="223490"/>
                  </a:lnTo>
                  <a:lnTo>
                    <a:pt x="773530" y="223490"/>
                  </a:lnTo>
                  <a:lnTo>
                    <a:pt x="773263" y="108177"/>
                  </a:lnTo>
                  <a:lnTo>
                    <a:pt x="773170" y="68154"/>
                  </a:lnTo>
                  <a:lnTo>
                    <a:pt x="329733" y="26742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7900502" y="9673338"/>
              <a:ext cx="872490" cy="131445"/>
            </a:xfrm>
            <a:custGeom>
              <a:avLst/>
              <a:gdLst/>
              <a:ahLst/>
              <a:cxnLst/>
              <a:rect l="l" t="t" r="r" b="b"/>
              <a:pathLst>
                <a:path w="872490" h="131445">
                  <a:moveTo>
                    <a:pt x="0" y="0"/>
                  </a:moveTo>
                  <a:lnTo>
                    <a:pt x="124394" y="65003"/>
                  </a:lnTo>
                  <a:lnTo>
                    <a:pt x="872015" y="131126"/>
                  </a:lnTo>
                  <a:lnTo>
                    <a:pt x="553595" y="367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7846368" y="9658166"/>
              <a:ext cx="929640" cy="158115"/>
            </a:xfrm>
            <a:custGeom>
              <a:avLst/>
              <a:gdLst/>
              <a:ahLst/>
              <a:cxnLst/>
              <a:rect l="l" t="t" r="r" b="b"/>
              <a:pathLst>
                <a:path w="929640" h="158115">
                  <a:moveTo>
                    <a:pt x="0" y="0"/>
                  </a:moveTo>
                  <a:lnTo>
                    <a:pt x="175282" y="91630"/>
                  </a:lnTo>
                  <a:lnTo>
                    <a:pt x="925312" y="157963"/>
                  </a:lnTo>
                  <a:lnTo>
                    <a:pt x="929605" y="135210"/>
                  </a:lnTo>
                  <a:lnTo>
                    <a:pt x="893759" y="124582"/>
                  </a:lnTo>
                  <a:lnTo>
                    <a:pt x="811807" y="124582"/>
                  </a:lnTo>
                  <a:lnTo>
                    <a:pt x="181983" y="68877"/>
                  </a:lnTo>
                  <a:lnTo>
                    <a:pt x="108583" y="30501"/>
                  </a:lnTo>
                  <a:lnTo>
                    <a:pt x="460171" y="30501"/>
                  </a:lnTo>
                  <a:lnTo>
                    <a:pt x="0" y="0"/>
                  </a:lnTo>
                  <a:close/>
                </a:path>
                <a:path w="929640" h="158115">
                  <a:moveTo>
                    <a:pt x="460171" y="30501"/>
                  </a:moveTo>
                  <a:lnTo>
                    <a:pt x="108583" y="30501"/>
                  </a:lnTo>
                  <a:lnTo>
                    <a:pt x="605740" y="63484"/>
                  </a:lnTo>
                  <a:lnTo>
                    <a:pt x="811807" y="124582"/>
                  </a:lnTo>
                  <a:lnTo>
                    <a:pt x="893759" y="124582"/>
                  </a:lnTo>
                  <a:lnTo>
                    <a:pt x="609929" y="40428"/>
                  </a:lnTo>
                  <a:lnTo>
                    <a:pt x="460171" y="30501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2447968" y="9215090"/>
              <a:ext cx="3809365" cy="2093595"/>
            </a:xfrm>
            <a:custGeom>
              <a:avLst/>
              <a:gdLst/>
              <a:ahLst/>
              <a:cxnLst/>
              <a:rect l="l" t="t" r="r" b="b"/>
              <a:pathLst>
                <a:path w="3809365" h="2093595">
                  <a:moveTo>
                    <a:pt x="1978694" y="302891"/>
                  </a:moveTo>
                  <a:lnTo>
                    <a:pt x="1923648" y="317456"/>
                  </a:lnTo>
                  <a:lnTo>
                    <a:pt x="1689506" y="387255"/>
                  </a:lnTo>
                  <a:lnTo>
                    <a:pt x="1665055" y="412384"/>
                  </a:lnTo>
                  <a:lnTo>
                    <a:pt x="1555544" y="505711"/>
                  </a:lnTo>
                  <a:lnTo>
                    <a:pt x="716446" y="1202782"/>
                  </a:lnTo>
                  <a:lnTo>
                    <a:pt x="0" y="2093465"/>
                  </a:lnTo>
                  <a:lnTo>
                    <a:pt x="156025" y="2093465"/>
                  </a:lnTo>
                  <a:lnTo>
                    <a:pt x="482417" y="1731826"/>
                  </a:lnTo>
                  <a:lnTo>
                    <a:pt x="1196955" y="995760"/>
                  </a:lnTo>
                  <a:lnTo>
                    <a:pt x="1838359" y="387436"/>
                  </a:lnTo>
                  <a:lnTo>
                    <a:pt x="1978694" y="302891"/>
                  </a:lnTo>
                  <a:close/>
                </a:path>
                <a:path w="3809365" h="2093595">
                  <a:moveTo>
                    <a:pt x="2899512" y="36613"/>
                  </a:moveTo>
                  <a:lnTo>
                    <a:pt x="2324251" y="94707"/>
                  </a:lnTo>
                  <a:lnTo>
                    <a:pt x="1978694" y="302891"/>
                  </a:lnTo>
                  <a:lnTo>
                    <a:pt x="2971010" y="44127"/>
                  </a:lnTo>
                  <a:lnTo>
                    <a:pt x="2899512" y="36613"/>
                  </a:lnTo>
                  <a:close/>
                </a:path>
                <a:path w="3809365" h="2093595">
                  <a:moveTo>
                    <a:pt x="3143912" y="0"/>
                  </a:moveTo>
                  <a:lnTo>
                    <a:pt x="2971010" y="44127"/>
                  </a:lnTo>
                  <a:lnTo>
                    <a:pt x="3809022" y="132194"/>
                  </a:lnTo>
                  <a:lnTo>
                    <a:pt x="3143912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416604" y="8797393"/>
              <a:ext cx="8941654" cy="2511163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12713853" y="8906430"/>
              <a:ext cx="447675" cy="2077085"/>
            </a:xfrm>
            <a:custGeom>
              <a:avLst/>
              <a:gdLst/>
              <a:ahLst/>
              <a:cxnLst/>
              <a:rect l="l" t="t" r="r" b="b"/>
              <a:pathLst>
                <a:path w="447675" h="2077084">
                  <a:moveTo>
                    <a:pt x="302294" y="0"/>
                  </a:moveTo>
                  <a:lnTo>
                    <a:pt x="0" y="2077035"/>
                  </a:lnTo>
                  <a:lnTo>
                    <a:pt x="269730" y="2000227"/>
                  </a:lnTo>
                  <a:lnTo>
                    <a:pt x="447106" y="13444"/>
                  </a:lnTo>
                  <a:lnTo>
                    <a:pt x="302294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2699822" y="8893729"/>
              <a:ext cx="474345" cy="2106295"/>
            </a:xfrm>
            <a:custGeom>
              <a:avLst/>
              <a:gdLst/>
              <a:ahLst/>
              <a:cxnLst/>
              <a:rect l="l" t="t" r="r" b="b"/>
              <a:pathLst>
                <a:path w="474344" h="2106295">
                  <a:moveTo>
                    <a:pt x="306482" y="0"/>
                  </a:moveTo>
                  <a:lnTo>
                    <a:pt x="2513" y="2087942"/>
                  </a:lnTo>
                  <a:lnTo>
                    <a:pt x="0" y="2105732"/>
                  </a:lnTo>
                  <a:lnTo>
                    <a:pt x="113123" y="2073516"/>
                  </a:lnTo>
                  <a:lnTo>
                    <a:pt x="28166" y="2073516"/>
                  </a:lnTo>
                  <a:lnTo>
                    <a:pt x="326377" y="25192"/>
                  </a:lnTo>
                  <a:lnTo>
                    <a:pt x="473048" y="25192"/>
                  </a:lnTo>
                  <a:lnTo>
                    <a:pt x="473912" y="15528"/>
                  </a:lnTo>
                  <a:lnTo>
                    <a:pt x="306482" y="0"/>
                  </a:lnTo>
                  <a:close/>
                </a:path>
                <a:path w="474344" h="2106295">
                  <a:moveTo>
                    <a:pt x="473048" y="25192"/>
                  </a:moveTo>
                  <a:lnTo>
                    <a:pt x="326377" y="25192"/>
                  </a:lnTo>
                  <a:lnTo>
                    <a:pt x="448572" y="36543"/>
                  </a:lnTo>
                  <a:lnTo>
                    <a:pt x="272871" y="2003829"/>
                  </a:lnTo>
                  <a:lnTo>
                    <a:pt x="28166" y="2073516"/>
                  </a:lnTo>
                  <a:lnTo>
                    <a:pt x="113123" y="2073516"/>
                  </a:lnTo>
                  <a:lnTo>
                    <a:pt x="294650" y="2021821"/>
                  </a:lnTo>
                  <a:lnTo>
                    <a:pt x="473048" y="25192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3191640" y="8978951"/>
              <a:ext cx="414020" cy="1868805"/>
            </a:xfrm>
            <a:custGeom>
              <a:avLst/>
              <a:gdLst/>
              <a:ahLst/>
              <a:cxnLst/>
              <a:rect l="l" t="t" r="r" b="b"/>
              <a:pathLst>
                <a:path w="414019" h="1868804">
                  <a:moveTo>
                    <a:pt x="279049" y="0"/>
                  </a:moveTo>
                  <a:lnTo>
                    <a:pt x="0" y="1868372"/>
                  </a:lnTo>
                  <a:lnTo>
                    <a:pt x="244285" y="1798802"/>
                  </a:lnTo>
                  <a:lnTo>
                    <a:pt x="347723" y="782731"/>
                  </a:lnTo>
                  <a:lnTo>
                    <a:pt x="399163" y="260450"/>
                  </a:lnTo>
                  <a:lnTo>
                    <a:pt x="413869" y="66724"/>
                  </a:lnTo>
                  <a:lnTo>
                    <a:pt x="407108" y="36323"/>
                  </a:lnTo>
                  <a:lnTo>
                    <a:pt x="279049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3177399" y="8964240"/>
              <a:ext cx="434340" cy="1899285"/>
            </a:xfrm>
            <a:custGeom>
              <a:avLst/>
              <a:gdLst/>
              <a:ahLst/>
              <a:cxnLst/>
              <a:rect l="l" t="t" r="r" b="b"/>
              <a:pathLst>
                <a:path w="434340" h="1899284">
                  <a:moveTo>
                    <a:pt x="283760" y="0"/>
                  </a:moveTo>
                  <a:lnTo>
                    <a:pt x="0" y="1899276"/>
                  </a:lnTo>
                  <a:lnTo>
                    <a:pt x="113222" y="1867027"/>
                  </a:lnTo>
                  <a:lnTo>
                    <a:pt x="28271" y="1867027"/>
                  </a:lnTo>
                  <a:lnTo>
                    <a:pt x="302713" y="29527"/>
                  </a:lnTo>
                  <a:lnTo>
                    <a:pt x="388472" y="29527"/>
                  </a:lnTo>
                  <a:lnTo>
                    <a:pt x="283760" y="0"/>
                  </a:lnTo>
                  <a:close/>
                </a:path>
                <a:path w="434340" h="1899284">
                  <a:moveTo>
                    <a:pt x="388472" y="29527"/>
                  </a:moveTo>
                  <a:lnTo>
                    <a:pt x="302818" y="29527"/>
                  </a:lnTo>
                  <a:lnTo>
                    <a:pt x="410772" y="60040"/>
                  </a:lnTo>
                  <a:lnTo>
                    <a:pt x="410646" y="71247"/>
                  </a:lnTo>
                  <a:lnTo>
                    <a:pt x="407028" y="134003"/>
                  </a:lnTo>
                  <a:lnTo>
                    <a:pt x="402180" y="197620"/>
                  </a:lnTo>
                  <a:lnTo>
                    <a:pt x="395630" y="276327"/>
                  </a:lnTo>
                  <a:lnTo>
                    <a:pt x="391784" y="320715"/>
                  </a:lnTo>
                  <a:lnTo>
                    <a:pt x="387650" y="367455"/>
                  </a:lnTo>
                  <a:lnTo>
                    <a:pt x="383079" y="418307"/>
                  </a:lnTo>
                  <a:lnTo>
                    <a:pt x="378274" y="471012"/>
                  </a:lnTo>
                  <a:lnTo>
                    <a:pt x="373202" y="525990"/>
                  </a:lnTo>
                  <a:lnTo>
                    <a:pt x="367890" y="582990"/>
                  </a:lnTo>
                  <a:lnTo>
                    <a:pt x="362365" y="641763"/>
                  </a:lnTo>
                  <a:lnTo>
                    <a:pt x="356652" y="702058"/>
                  </a:lnTo>
                  <a:lnTo>
                    <a:pt x="350779" y="763626"/>
                  </a:lnTo>
                  <a:lnTo>
                    <a:pt x="344771" y="826217"/>
                  </a:lnTo>
                  <a:lnTo>
                    <a:pt x="338655" y="889580"/>
                  </a:lnTo>
                  <a:lnTo>
                    <a:pt x="332459" y="953465"/>
                  </a:lnTo>
                  <a:lnTo>
                    <a:pt x="326207" y="1017623"/>
                  </a:lnTo>
                  <a:lnTo>
                    <a:pt x="319927" y="1081804"/>
                  </a:lnTo>
                  <a:lnTo>
                    <a:pt x="307387" y="1209233"/>
                  </a:lnTo>
                  <a:lnTo>
                    <a:pt x="295051" y="1333753"/>
                  </a:lnTo>
                  <a:lnTo>
                    <a:pt x="283131" y="1453362"/>
                  </a:lnTo>
                  <a:lnTo>
                    <a:pt x="271839" y="1566062"/>
                  </a:lnTo>
                  <a:lnTo>
                    <a:pt x="261385" y="1669853"/>
                  </a:lnTo>
                  <a:lnTo>
                    <a:pt x="247741" y="1804458"/>
                  </a:lnTo>
                  <a:lnTo>
                    <a:pt x="28271" y="1867027"/>
                  </a:lnTo>
                  <a:lnTo>
                    <a:pt x="113222" y="1867027"/>
                  </a:lnTo>
                  <a:lnTo>
                    <a:pt x="269311" y="1822570"/>
                  </a:lnTo>
                  <a:lnTo>
                    <a:pt x="285146" y="1666686"/>
                  </a:lnTo>
                  <a:lnTo>
                    <a:pt x="301224" y="1506889"/>
                  </a:lnTo>
                  <a:lnTo>
                    <a:pt x="314064" y="1378454"/>
                  </a:lnTo>
                  <a:lnTo>
                    <a:pt x="328061" y="1237519"/>
                  </a:lnTo>
                  <a:lnTo>
                    <a:pt x="335350" y="1163710"/>
                  </a:lnTo>
                  <a:lnTo>
                    <a:pt x="342756" y="1088391"/>
                  </a:lnTo>
                  <a:lnTo>
                    <a:pt x="350220" y="1012100"/>
                  </a:lnTo>
                  <a:lnTo>
                    <a:pt x="363793" y="872584"/>
                  </a:lnTo>
                  <a:lnTo>
                    <a:pt x="369655" y="811967"/>
                  </a:lnTo>
                  <a:lnTo>
                    <a:pt x="375269" y="753543"/>
                  </a:lnTo>
                  <a:lnTo>
                    <a:pt x="380636" y="697331"/>
                  </a:lnTo>
                  <a:lnTo>
                    <a:pt x="385752" y="643351"/>
                  </a:lnTo>
                  <a:lnTo>
                    <a:pt x="390616" y="591623"/>
                  </a:lnTo>
                  <a:lnTo>
                    <a:pt x="395227" y="542167"/>
                  </a:lnTo>
                  <a:lnTo>
                    <a:pt x="399584" y="495002"/>
                  </a:lnTo>
                  <a:lnTo>
                    <a:pt x="403685" y="450149"/>
                  </a:lnTo>
                  <a:lnTo>
                    <a:pt x="407528" y="407627"/>
                  </a:lnTo>
                  <a:lnTo>
                    <a:pt x="411053" y="368125"/>
                  </a:lnTo>
                  <a:lnTo>
                    <a:pt x="414437" y="329654"/>
                  </a:lnTo>
                  <a:lnTo>
                    <a:pt x="419756" y="268093"/>
                  </a:lnTo>
                  <a:lnTo>
                    <a:pt x="424241" y="214030"/>
                  </a:lnTo>
                  <a:lnTo>
                    <a:pt x="427881" y="167639"/>
                  </a:lnTo>
                  <a:lnTo>
                    <a:pt x="430667" y="129095"/>
                  </a:lnTo>
                  <a:lnTo>
                    <a:pt x="433435" y="82961"/>
                  </a:lnTo>
                  <a:lnTo>
                    <a:pt x="434064" y="59342"/>
                  </a:lnTo>
                  <a:lnTo>
                    <a:pt x="433259" y="49927"/>
                  </a:lnTo>
                  <a:lnTo>
                    <a:pt x="430451" y="43564"/>
                  </a:lnTo>
                  <a:lnTo>
                    <a:pt x="424699" y="39967"/>
                  </a:lnTo>
                  <a:lnTo>
                    <a:pt x="388472" y="29527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3708378" y="9121208"/>
              <a:ext cx="347345" cy="1579245"/>
            </a:xfrm>
            <a:custGeom>
              <a:avLst/>
              <a:gdLst/>
              <a:ahLst/>
              <a:cxnLst/>
              <a:rect l="l" t="t" r="r" b="b"/>
              <a:pathLst>
                <a:path w="347344" h="1579245">
                  <a:moveTo>
                    <a:pt x="177272" y="0"/>
                  </a:moveTo>
                  <a:lnTo>
                    <a:pt x="0" y="1578982"/>
                  </a:lnTo>
                  <a:lnTo>
                    <a:pt x="180622" y="1527557"/>
                  </a:lnTo>
                  <a:lnTo>
                    <a:pt x="347109" y="78102"/>
                  </a:lnTo>
                  <a:lnTo>
                    <a:pt x="177272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3695080" y="9103858"/>
              <a:ext cx="373380" cy="1612265"/>
            </a:xfrm>
            <a:custGeom>
              <a:avLst/>
              <a:gdLst/>
              <a:ahLst/>
              <a:cxnLst/>
              <a:rect l="l" t="t" r="r" b="b"/>
              <a:pathLst>
                <a:path w="373380" h="1612265">
                  <a:moveTo>
                    <a:pt x="181041" y="0"/>
                  </a:moveTo>
                  <a:lnTo>
                    <a:pt x="0" y="1612236"/>
                  </a:lnTo>
                  <a:lnTo>
                    <a:pt x="111878" y="1580360"/>
                  </a:lnTo>
                  <a:lnTo>
                    <a:pt x="27014" y="1580360"/>
                  </a:lnTo>
                  <a:lnTo>
                    <a:pt x="200517" y="34585"/>
                  </a:lnTo>
                  <a:lnTo>
                    <a:pt x="256203" y="34585"/>
                  </a:lnTo>
                  <a:lnTo>
                    <a:pt x="181041" y="0"/>
                  </a:lnTo>
                  <a:close/>
                </a:path>
                <a:path w="373380" h="1612265">
                  <a:moveTo>
                    <a:pt x="256203" y="34585"/>
                  </a:moveTo>
                  <a:lnTo>
                    <a:pt x="200517" y="34585"/>
                  </a:lnTo>
                  <a:lnTo>
                    <a:pt x="347947" y="102447"/>
                  </a:lnTo>
                  <a:lnTo>
                    <a:pt x="183449" y="1535800"/>
                  </a:lnTo>
                  <a:lnTo>
                    <a:pt x="27014" y="1580360"/>
                  </a:lnTo>
                  <a:lnTo>
                    <a:pt x="111878" y="1580360"/>
                  </a:lnTo>
                  <a:lnTo>
                    <a:pt x="204705" y="1553911"/>
                  </a:lnTo>
                  <a:lnTo>
                    <a:pt x="373077" y="88363"/>
                  </a:lnTo>
                  <a:lnTo>
                    <a:pt x="256203" y="34585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4223127" y="9379463"/>
              <a:ext cx="308610" cy="1174750"/>
            </a:xfrm>
            <a:custGeom>
              <a:avLst/>
              <a:gdLst/>
              <a:ahLst/>
              <a:cxnLst/>
              <a:rect l="l" t="t" r="r" b="b"/>
              <a:pathLst>
                <a:path w="308609" h="1174750">
                  <a:moveTo>
                    <a:pt x="157063" y="0"/>
                  </a:moveTo>
                  <a:lnTo>
                    <a:pt x="0" y="1174195"/>
                  </a:lnTo>
                  <a:lnTo>
                    <a:pt x="214129" y="1113216"/>
                  </a:lnTo>
                  <a:lnTo>
                    <a:pt x="308262" y="97127"/>
                  </a:lnTo>
                  <a:lnTo>
                    <a:pt x="157063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4209410" y="9359725"/>
              <a:ext cx="334645" cy="1210310"/>
            </a:xfrm>
            <a:custGeom>
              <a:avLst/>
              <a:gdLst/>
              <a:ahLst/>
              <a:cxnLst/>
              <a:rect l="l" t="t" r="r" b="b"/>
              <a:pathLst>
                <a:path w="334644" h="1210309">
                  <a:moveTo>
                    <a:pt x="161775" y="0"/>
                  </a:moveTo>
                  <a:lnTo>
                    <a:pt x="0" y="1209896"/>
                  </a:lnTo>
                  <a:lnTo>
                    <a:pt x="112568" y="1177834"/>
                  </a:lnTo>
                  <a:lnTo>
                    <a:pt x="27747" y="1177834"/>
                  </a:lnTo>
                  <a:lnTo>
                    <a:pt x="179889" y="39349"/>
                  </a:lnTo>
                  <a:lnTo>
                    <a:pt x="223002" y="39349"/>
                  </a:lnTo>
                  <a:lnTo>
                    <a:pt x="161775" y="0"/>
                  </a:lnTo>
                  <a:close/>
                </a:path>
                <a:path w="334644" h="1210309">
                  <a:moveTo>
                    <a:pt x="223002" y="39349"/>
                  </a:moveTo>
                  <a:lnTo>
                    <a:pt x="179889" y="39349"/>
                  </a:lnTo>
                  <a:lnTo>
                    <a:pt x="309833" y="122802"/>
                  </a:lnTo>
                  <a:lnTo>
                    <a:pt x="217166" y="1123906"/>
                  </a:lnTo>
                  <a:lnTo>
                    <a:pt x="27747" y="1177834"/>
                  </a:lnTo>
                  <a:lnTo>
                    <a:pt x="112568" y="1177834"/>
                  </a:lnTo>
                  <a:lnTo>
                    <a:pt x="238736" y="1141899"/>
                  </a:lnTo>
                  <a:lnTo>
                    <a:pt x="334230" y="110834"/>
                  </a:lnTo>
                  <a:lnTo>
                    <a:pt x="223002" y="39349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4794417" y="9686553"/>
              <a:ext cx="226060" cy="704850"/>
            </a:xfrm>
            <a:custGeom>
              <a:avLst/>
              <a:gdLst/>
              <a:ahLst/>
              <a:cxnLst/>
              <a:rect l="l" t="t" r="r" b="b"/>
              <a:pathLst>
                <a:path w="226059" h="704850">
                  <a:moveTo>
                    <a:pt x="29737" y="0"/>
                  </a:moveTo>
                  <a:lnTo>
                    <a:pt x="0" y="704456"/>
                  </a:lnTo>
                  <a:lnTo>
                    <a:pt x="225856" y="640144"/>
                  </a:lnTo>
                  <a:lnTo>
                    <a:pt x="224286" y="152717"/>
                  </a:lnTo>
                  <a:lnTo>
                    <a:pt x="29737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4781958" y="9663360"/>
              <a:ext cx="250190" cy="743585"/>
            </a:xfrm>
            <a:custGeom>
              <a:avLst/>
              <a:gdLst/>
              <a:ahLst/>
              <a:cxnLst/>
              <a:rect l="l" t="t" r="r" b="b"/>
              <a:pathLst>
                <a:path w="250190" h="743584">
                  <a:moveTo>
                    <a:pt x="31517" y="0"/>
                  </a:moveTo>
                  <a:lnTo>
                    <a:pt x="0" y="743200"/>
                  </a:lnTo>
                  <a:lnTo>
                    <a:pt x="109593" y="712000"/>
                  </a:lnTo>
                  <a:lnTo>
                    <a:pt x="24606" y="712000"/>
                  </a:lnTo>
                  <a:lnTo>
                    <a:pt x="52773" y="46312"/>
                  </a:lnTo>
                  <a:lnTo>
                    <a:pt x="90494" y="46312"/>
                  </a:lnTo>
                  <a:lnTo>
                    <a:pt x="31517" y="0"/>
                  </a:lnTo>
                  <a:close/>
                </a:path>
                <a:path w="250190" h="743584">
                  <a:moveTo>
                    <a:pt x="90494" y="46312"/>
                  </a:moveTo>
                  <a:lnTo>
                    <a:pt x="52773" y="46312"/>
                  </a:lnTo>
                  <a:lnTo>
                    <a:pt x="225124" y="181533"/>
                  </a:lnTo>
                  <a:lnTo>
                    <a:pt x="226485" y="654504"/>
                  </a:lnTo>
                  <a:lnTo>
                    <a:pt x="24606" y="712000"/>
                  </a:lnTo>
                  <a:lnTo>
                    <a:pt x="109593" y="712000"/>
                  </a:lnTo>
                  <a:lnTo>
                    <a:pt x="249835" y="672074"/>
                  </a:lnTo>
                  <a:lnTo>
                    <a:pt x="248300" y="181533"/>
                  </a:lnTo>
                  <a:lnTo>
                    <a:pt x="248264" y="170204"/>
                  </a:lnTo>
                  <a:lnTo>
                    <a:pt x="90494" y="46312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2335016" y="8906943"/>
              <a:ext cx="414655" cy="2184400"/>
            </a:xfrm>
            <a:custGeom>
              <a:avLst/>
              <a:gdLst/>
              <a:ahLst/>
              <a:cxnLst/>
              <a:rect l="l" t="t" r="r" b="b"/>
              <a:pathLst>
                <a:path w="414654" h="2184400">
                  <a:moveTo>
                    <a:pt x="414437" y="0"/>
                  </a:moveTo>
                  <a:lnTo>
                    <a:pt x="288158" y="10366"/>
                  </a:lnTo>
                  <a:lnTo>
                    <a:pt x="0" y="2184347"/>
                  </a:lnTo>
                  <a:lnTo>
                    <a:pt x="176329" y="2134122"/>
                  </a:lnTo>
                  <a:lnTo>
                    <a:pt x="414437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2321195" y="8894200"/>
              <a:ext cx="441959" cy="2213610"/>
            </a:xfrm>
            <a:custGeom>
              <a:avLst/>
              <a:gdLst/>
              <a:ahLst/>
              <a:cxnLst/>
              <a:rect l="l" t="t" r="r" b="b"/>
              <a:pathLst>
                <a:path w="441959" h="2213609">
                  <a:moveTo>
                    <a:pt x="441347" y="0"/>
                  </a:moveTo>
                  <a:lnTo>
                    <a:pt x="291614" y="12292"/>
                  </a:lnTo>
                  <a:lnTo>
                    <a:pt x="0" y="2213130"/>
                  </a:lnTo>
                  <a:lnTo>
                    <a:pt x="112494" y="2181085"/>
                  </a:lnTo>
                  <a:lnTo>
                    <a:pt x="27643" y="2181085"/>
                  </a:lnTo>
                  <a:lnTo>
                    <a:pt x="312241" y="33936"/>
                  </a:lnTo>
                  <a:lnTo>
                    <a:pt x="415065" y="25538"/>
                  </a:lnTo>
                  <a:lnTo>
                    <a:pt x="438498" y="25538"/>
                  </a:lnTo>
                  <a:lnTo>
                    <a:pt x="441347" y="0"/>
                  </a:lnTo>
                  <a:close/>
                </a:path>
                <a:path w="441959" h="2213609">
                  <a:moveTo>
                    <a:pt x="438498" y="25538"/>
                  </a:moveTo>
                  <a:lnTo>
                    <a:pt x="415065" y="25538"/>
                  </a:lnTo>
                  <a:lnTo>
                    <a:pt x="179470" y="2137861"/>
                  </a:lnTo>
                  <a:lnTo>
                    <a:pt x="27643" y="2181085"/>
                  </a:lnTo>
                  <a:lnTo>
                    <a:pt x="112494" y="2181085"/>
                  </a:lnTo>
                  <a:lnTo>
                    <a:pt x="200831" y="2155921"/>
                  </a:lnTo>
                  <a:lnTo>
                    <a:pt x="438498" y="25538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1952934" y="8963381"/>
              <a:ext cx="414655" cy="2237105"/>
            </a:xfrm>
            <a:custGeom>
              <a:avLst/>
              <a:gdLst/>
              <a:ahLst/>
              <a:cxnLst/>
              <a:rect l="l" t="t" r="r" b="b"/>
              <a:pathLst>
                <a:path w="414654" h="2237104">
                  <a:moveTo>
                    <a:pt x="414647" y="0"/>
                  </a:moveTo>
                  <a:lnTo>
                    <a:pt x="313917" y="27140"/>
                  </a:lnTo>
                  <a:lnTo>
                    <a:pt x="0" y="2236775"/>
                  </a:lnTo>
                  <a:lnTo>
                    <a:pt x="191303" y="2182272"/>
                  </a:lnTo>
                  <a:lnTo>
                    <a:pt x="414647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1938589" y="8947759"/>
              <a:ext cx="442595" cy="2268855"/>
            </a:xfrm>
            <a:custGeom>
              <a:avLst/>
              <a:gdLst/>
              <a:ahLst/>
              <a:cxnLst/>
              <a:rect l="l" t="t" r="r" b="b"/>
              <a:pathLst>
                <a:path w="442595" h="2268854">
                  <a:moveTo>
                    <a:pt x="442080" y="0"/>
                  </a:moveTo>
                  <a:lnTo>
                    <a:pt x="317686" y="33538"/>
                  </a:lnTo>
                  <a:lnTo>
                    <a:pt x="0" y="2268497"/>
                  </a:lnTo>
                  <a:lnTo>
                    <a:pt x="113200" y="2236316"/>
                  </a:lnTo>
                  <a:lnTo>
                    <a:pt x="28061" y="2236316"/>
                  </a:lnTo>
                  <a:lnTo>
                    <a:pt x="338523" y="52019"/>
                  </a:lnTo>
                  <a:lnTo>
                    <a:pt x="415484" y="31349"/>
                  </a:lnTo>
                  <a:lnTo>
                    <a:pt x="438927" y="31349"/>
                  </a:lnTo>
                  <a:lnTo>
                    <a:pt x="440405" y="16910"/>
                  </a:lnTo>
                  <a:lnTo>
                    <a:pt x="442080" y="0"/>
                  </a:lnTo>
                  <a:close/>
                </a:path>
                <a:path w="442595" h="2268854">
                  <a:moveTo>
                    <a:pt x="438927" y="31349"/>
                  </a:moveTo>
                  <a:lnTo>
                    <a:pt x="415484" y="31349"/>
                  </a:lnTo>
                  <a:lnTo>
                    <a:pt x="194653" y="2188966"/>
                  </a:lnTo>
                  <a:lnTo>
                    <a:pt x="28061" y="2236316"/>
                  </a:lnTo>
                  <a:lnTo>
                    <a:pt x="113200" y="2236316"/>
                  </a:lnTo>
                  <a:lnTo>
                    <a:pt x="216223" y="2207028"/>
                  </a:lnTo>
                  <a:lnTo>
                    <a:pt x="438927" y="31349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7404286" y="11078912"/>
              <a:ext cx="313690" cy="203835"/>
            </a:xfrm>
            <a:custGeom>
              <a:avLst/>
              <a:gdLst/>
              <a:ahLst/>
              <a:cxnLst/>
              <a:rect l="l" t="t" r="r" b="b"/>
              <a:pathLst>
                <a:path w="313690" h="203834">
                  <a:moveTo>
                    <a:pt x="133713" y="0"/>
                  </a:moveTo>
                  <a:lnTo>
                    <a:pt x="0" y="26397"/>
                  </a:lnTo>
                  <a:lnTo>
                    <a:pt x="209" y="103948"/>
                  </a:lnTo>
                  <a:lnTo>
                    <a:pt x="178842" y="203433"/>
                  </a:lnTo>
                  <a:lnTo>
                    <a:pt x="313393" y="177120"/>
                  </a:lnTo>
                  <a:lnTo>
                    <a:pt x="132980" y="81728"/>
                  </a:lnTo>
                  <a:lnTo>
                    <a:pt x="133713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7392663" y="11064719"/>
              <a:ext cx="360045" cy="229870"/>
            </a:xfrm>
            <a:custGeom>
              <a:avLst/>
              <a:gdLst/>
              <a:ahLst/>
              <a:cxnLst/>
              <a:rect l="l" t="t" r="r" b="b"/>
              <a:pathLst>
                <a:path w="360044" h="229870">
                  <a:moveTo>
                    <a:pt x="157167" y="0"/>
                  </a:moveTo>
                  <a:lnTo>
                    <a:pt x="0" y="31030"/>
                  </a:lnTo>
                  <a:lnTo>
                    <a:pt x="42" y="50122"/>
                  </a:lnTo>
                  <a:lnTo>
                    <a:pt x="129" y="88932"/>
                  </a:lnTo>
                  <a:lnTo>
                    <a:pt x="209" y="124985"/>
                  </a:lnTo>
                  <a:lnTo>
                    <a:pt x="188580" y="229831"/>
                  </a:lnTo>
                  <a:lnTo>
                    <a:pt x="313795" y="205361"/>
                  </a:lnTo>
                  <a:lnTo>
                    <a:pt x="192559" y="205361"/>
                  </a:lnTo>
                  <a:lnTo>
                    <a:pt x="23454" y="111287"/>
                  </a:lnTo>
                  <a:lnTo>
                    <a:pt x="23454" y="50122"/>
                  </a:lnTo>
                  <a:lnTo>
                    <a:pt x="133713" y="28341"/>
                  </a:lnTo>
                  <a:lnTo>
                    <a:pt x="156934" y="28341"/>
                  </a:lnTo>
                  <a:lnTo>
                    <a:pt x="157167" y="0"/>
                  </a:lnTo>
                  <a:close/>
                </a:path>
                <a:path w="360044" h="229870">
                  <a:moveTo>
                    <a:pt x="156934" y="28341"/>
                  </a:moveTo>
                  <a:lnTo>
                    <a:pt x="133713" y="28341"/>
                  </a:lnTo>
                  <a:lnTo>
                    <a:pt x="133202" y="88932"/>
                  </a:lnTo>
                  <a:lnTo>
                    <a:pt x="133084" y="102867"/>
                  </a:lnTo>
                  <a:lnTo>
                    <a:pt x="290671" y="186185"/>
                  </a:lnTo>
                  <a:lnTo>
                    <a:pt x="192559" y="205361"/>
                  </a:lnTo>
                  <a:lnTo>
                    <a:pt x="313795" y="205361"/>
                  </a:lnTo>
                  <a:lnTo>
                    <a:pt x="359570" y="196415"/>
                  </a:lnTo>
                  <a:lnTo>
                    <a:pt x="156435" y="88932"/>
                  </a:lnTo>
                  <a:lnTo>
                    <a:pt x="156912" y="31030"/>
                  </a:lnTo>
                  <a:lnTo>
                    <a:pt x="156934" y="28341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7537371" y="11078912"/>
              <a:ext cx="281305" cy="177165"/>
            </a:xfrm>
            <a:custGeom>
              <a:avLst/>
              <a:gdLst/>
              <a:ahLst/>
              <a:cxnLst/>
              <a:rect l="l" t="t" r="r" b="b"/>
              <a:pathLst>
                <a:path w="281305" h="177165">
                  <a:moveTo>
                    <a:pt x="732" y="0"/>
                  </a:moveTo>
                  <a:lnTo>
                    <a:pt x="0" y="81728"/>
                  </a:lnTo>
                  <a:lnTo>
                    <a:pt x="180413" y="177120"/>
                  </a:lnTo>
                  <a:lnTo>
                    <a:pt x="281143" y="157436"/>
                  </a:lnTo>
                  <a:lnTo>
                    <a:pt x="732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7402506" y="11059077"/>
              <a:ext cx="449580" cy="209550"/>
            </a:xfrm>
            <a:custGeom>
              <a:avLst/>
              <a:gdLst/>
              <a:ahLst/>
              <a:cxnLst/>
              <a:rect l="l" t="t" r="r" b="b"/>
              <a:pathLst>
                <a:path w="449580" h="209550">
                  <a:moveTo>
                    <a:pt x="449097" y="182638"/>
                  </a:moveTo>
                  <a:lnTo>
                    <a:pt x="382498" y="145249"/>
                  </a:lnTo>
                  <a:lnTo>
                    <a:pt x="382498" y="171869"/>
                  </a:lnTo>
                  <a:lnTo>
                    <a:pt x="316839" y="184721"/>
                  </a:lnTo>
                  <a:lnTo>
                    <a:pt x="146380" y="94538"/>
                  </a:lnTo>
                  <a:lnTo>
                    <a:pt x="146799" y="39560"/>
                  </a:lnTo>
                  <a:lnTo>
                    <a:pt x="382498" y="171869"/>
                  </a:lnTo>
                  <a:lnTo>
                    <a:pt x="382498" y="145249"/>
                  </a:lnTo>
                  <a:lnTo>
                    <a:pt x="194297" y="39560"/>
                  </a:lnTo>
                  <a:lnTo>
                    <a:pt x="123863" y="0"/>
                  </a:lnTo>
                  <a:lnTo>
                    <a:pt x="123063" y="91821"/>
                  </a:lnTo>
                  <a:lnTo>
                    <a:pt x="0" y="112407"/>
                  </a:lnTo>
                  <a:lnTo>
                    <a:pt x="3873" y="135356"/>
                  </a:lnTo>
                  <a:lnTo>
                    <a:pt x="132867" y="113753"/>
                  </a:lnTo>
                  <a:lnTo>
                    <a:pt x="313182" y="209118"/>
                  </a:lnTo>
                  <a:lnTo>
                    <a:pt x="438416" y="184721"/>
                  </a:lnTo>
                  <a:lnTo>
                    <a:pt x="449097" y="182638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8261014" y="10913260"/>
              <a:ext cx="313690" cy="203835"/>
            </a:xfrm>
            <a:custGeom>
              <a:avLst/>
              <a:gdLst/>
              <a:ahLst/>
              <a:cxnLst/>
              <a:rect l="l" t="t" r="r" b="b"/>
              <a:pathLst>
                <a:path w="313690" h="203834">
                  <a:moveTo>
                    <a:pt x="133817" y="0"/>
                  </a:moveTo>
                  <a:lnTo>
                    <a:pt x="0" y="26413"/>
                  </a:lnTo>
                  <a:lnTo>
                    <a:pt x="209" y="103965"/>
                  </a:lnTo>
                  <a:lnTo>
                    <a:pt x="178947" y="203432"/>
                  </a:lnTo>
                  <a:lnTo>
                    <a:pt x="313393" y="177137"/>
                  </a:lnTo>
                  <a:lnTo>
                    <a:pt x="133084" y="81728"/>
                  </a:lnTo>
                  <a:lnTo>
                    <a:pt x="133817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8249391" y="10899108"/>
              <a:ext cx="360045" cy="229870"/>
            </a:xfrm>
            <a:custGeom>
              <a:avLst/>
              <a:gdLst/>
              <a:ahLst/>
              <a:cxnLst/>
              <a:rect l="l" t="t" r="r" b="b"/>
              <a:pathLst>
                <a:path w="360044" h="229870">
                  <a:moveTo>
                    <a:pt x="157063" y="0"/>
                  </a:moveTo>
                  <a:lnTo>
                    <a:pt x="0" y="31030"/>
                  </a:lnTo>
                  <a:lnTo>
                    <a:pt x="42" y="50139"/>
                  </a:lnTo>
                  <a:lnTo>
                    <a:pt x="129" y="88932"/>
                  </a:lnTo>
                  <a:lnTo>
                    <a:pt x="209" y="124986"/>
                  </a:lnTo>
                  <a:lnTo>
                    <a:pt x="188580" y="229830"/>
                  </a:lnTo>
                  <a:lnTo>
                    <a:pt x="313708" y="205379"/>
                  </a:lnTo>
                  <a:lnTo>
                    <a:pt x="192559" y="205379"/>
                  </a:lnTo>
                  <a:lnTo>
                    <a:pt x="23454" y="111288"/>
                  </a:lnTo>
                  <a:lnTo>
                    <a:pt x="23350" y="50139"/>
                  </a:lnTo>
                  <a:lnTo>
                    <a:pt x="133713" y="28358"/>
                  </a:lnTo>
                  <a:lnTo>
                    <a:pt x="156829" y="28358"/>
                  </a:lnTo>
                  <a:lnTo>
                    <a:pt x="157063" y="0"/>
                  </a:lnTo>
                  <a:close/>
                </a:path>
                <a:path w="360044" h="229870">
                  <a:moveTo>
                    <a:pt x="156829" y="28358"/>
                  </a:moveTo>
                  <a:lnTo>
                    <a:pt x="133713" y="28358"/>
                  </a:lnTo>
                  <a:lnTo>
                    <a:pt x="133202" y="88932"/>
                  </a:lnTo>
                  <a:lnTo>
                    <a:pt x="133084" y="102867"/>
                  </a:lnTo>
                  <a:lnTo>
                    <a:pt x="290567" y="186202"/>
                  </a:lnTo>
                  <a:lnTo>
                    <a:pt x="192559" y="205379"/>
                  </a:lnTo>
                  <a:lnTo>
                    <a:pt x="313708" y="205379"/>
                  </a:lnTo>
                  <a:lnTo>
                    <a:pt x="359570" y="196417"/>
                  </a:lnTo>
                  <a:lnTo>
                    <a:pt x="156330" y="88932"/>
                  </a:lnTo>
                  <a:lnTo>
                    <a:pt x="156807" y="31030"/>
                  </a:lnTo>
                  <a:lnTo>
                    <a:pt x="156829" y="28358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8394098" y="10913260"/>
              <a:ext cx="281305" cy="177165"/>
            </a:xfrm>
            <a:custGeom>
              <a:avLst/>
              <a:gdLst/>
              <a:ahLst/>
              <a:cxnLst/>
              <a:rect l="l" t="t" r="r" b="b"/>
              <a:pathLst>
                <a:path w="281305" h="177165">
                  <a:moveTo>
                    <a:pt x="628" y="0"/>
                  </a:moveTo>
                  <a:lnTo>
                    <a:pt x="0" y="81728"/>
                  </a:lnTo>
                  <a:lnTo>
                    <a:pt x="180308" y="177137"/>
                  </a:lnTo>
                  <a:lnTo>
                    <a:pt x="281038" y="157436"/>
                  </a:lnTo>
                  <a:lnTo>
                    <a:pt x="628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8259235" y="10893609"/>
              <a:ext cx="449580" cy="209550"/>
            </a:xfrm>
            <a:custGeom>
              <a:avLst/>
              <a:gdLst/>
              <a:ahLst/>
              <a:cxnLst/>
              <a:rect l="l" t="t" r="r" b="b"/>
              <a:pathLst>
                <a:path w="449580" h="209550">
                  <a:moveTo>
                    <a:pt x="449402" y="182549"/>
                  </a:moveTo>
                  <a:lnTo>
                    <a:pt x="382816" y="145186"/>
                  </a:lnTo>
                  <a:lnTo>
                    <a:pt x="382816" y="171869"/>
                  </a:lnTo>
                  <a:lnTo>
                    <a:pt x="317157" y="184696"/>
                  </a:lnTo>
                  <a:lnTo>
                    <a:pt x="146697" y="94538"/>
                  </a:lnTo>
                  <a:lnTo>
                    <a:pt x="147218" y="39560"/>
                  </a:lnTo>
                  <a:lnTo>
                    <a:pt x="382816" y="171869"/>
                  </a:lnTo>
                  <a:lnTo>
                    <a:pt x="382816" y="145186"/>
                  </a:lnTo>
                  <a:lnTo>
                    <a:pt x="194652" y="39560"/>
                  </a:lnTo>
                  <a:lnTo>
                    <a:pt x="124180" y="0"/>
                  </a:lnTo>
                  <a:lnTo>
                    <a:pt x="123456" y="91567"/>
                  </a:lnTo>
                  <a:lnTo>
                    <a:pt x="0" y="112217"/>
                  </a:lnTo>
                  <a:lnTo>
                    <a:pt x="3873" y="135166"/>
                  </a:lnTo>
                  <a:lnTo>
                    <a:pt x="132969" y="113576"/>
                  </a:lnTo>
                  <a:lnTo>
                    <a:pt x="313601" y="209118"/>
                  </a:lnTo>
                  <a:lnTo>
                    <a:pt x="438429" y="184696"/>
                  </a:lnTo>
                  <a:lnTo>
                    <a:pt x="449402" y="182549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8968950" y="10769715"/>
              <a:ext cx="313690" cy="203835"/>
            </a:xfrm>
            <a:custGeom>
              <a:avLst/>
              <a:gdLst/>
              <a:ahLst/>
              <a:cxnLst/>
              <a:rect l="l" t="t" r="r" b="b"/>
              <a:pathLst>
                <a:path w="313690" h="203834">
                  <a:moveTo>
                    <a:pt x="133713" y="0"/>
                  </a:moveTo>
                  <a:lnTo>
                    <a:pt x="0" y="26413"/>
                  </a:lnTo>
                  <a:lnTo>
                    <a:pt x="209" y="103965"/>
                  </a:lnTo>
                  <a:lnTo>
                    <a:pt x="178947" y="203433"/>
                  </a:lnTo>
                  <a:lnTo>
                    <a:pt x="313393" y="177138"/>
                  </a:lnTo>
                  <a:lnTo>
                    <a:pt x="133084" y="81728"/>
                  </a:lnTo>
                  <a:lnTo>
                    <a:pt x="133713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8957328" y="10755562"/>
              <a:ext cx="360045" cy="229870"/>
            </a:xfrm>
            <a:custGeom>
              <a:avLst/>
              <a:gdLst/>
              <a:ahLst/>
              <a:cxnLst/>
              <a:rect l="l" t="t" r="r" b="b"/>
              <a:pathLst>
                <a:path w="360044" h="229870">
                  <a:moveTo>
                    <a:pt x="157167" y="0"/>
                  </a:moveTo>
                  <a:lnTo>
                    <a:pt x="0" y="31031"/>
                  </a:lnTo>
                  <a:lnTo>
                    <a:pt x="42" y="50139"/>
                  </a:lnTo>
                  <a:lnTo>
                    <a:pt x="129" y="88915"/>
                  </a:lnTo>
                  <a:lnTo>
                    <a:pt x="209" y="124985"/>
                  </a:lnTo>
                  <a:lnTo>
                    <a:pt x="188685" y="229830"/>
                  </a:lnTo>
                  <a:lnTo>
                    <a:pt x="313732" y="205379"/>
                  </a:lnTo>
                  <a:lnTo>
                    <a:pt x="192559" y="205379"/>
                  </a:lnTo>
                  <a:lnTo>
                    <a:pt x="23454" y="111287"/>
                  </a:lnTo>
                  <a:lnTo>
                    <a:pt x="23454" y="50139"/>
                  </a:lnTo>
                  <a:lnTo>
                    <a:pt x="133817" y="28342"/>
                  </a:lnTo>
                  <a:lnTo>
                    <a:pt x="156934" y="28342"/>
                  </a:lnTo>
                  <a:lnTo>
                    <a:pt x="157167" y="0"/>
                  </a:lnTo>
                  <a:close/>
                </a:path>
                <a:path w="360044" h="229870">
                  <a:moveTo>
                    <a:pt x="156934" y="28342"/>
                  </a:moveTo>
                  <a:lnTo>
                    <a:pt x="133817" y="28342"/>
                  </a:lnTo>
                  <a:lnTo>
                    <a:pt x="133307" y="88915"/>
                  </a:lnTo>
                  <a:lnTo>
                    <a:pt x="133189" y="102867"/>
                  </a:lnTo>
                  <a:lnTo>
                    <a:pt x="290671" y="186201"/>
                  </a:lnTo>
                  <a:lnTo>
                    <a:pt x="192559" y="205379"/>
                  </a:lnTo>
                  <a:lnTo>
                    <a:pt x="313732" y="205379"/>
                  </a:lnTo>
                  <a:lnTo>
                    <a:pt x="359570" y="196416"/>
                  </a:lnTo>
                  <a:lnTo>
                    <a:pt x="156435" y="88915"/>
                  </a:lnTo>
                  <a:lnTo>
                    <a:pt x="156912" y="31031"/>
                  </a:lnTo>
                  <a:lnTo>
                    <a:pt x="156934" y="28342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9102035" y="10769715"/>
              <a:ext cx="281305" cy="177165"/>
            </a:xfrm>
            <a:custGeom>
              <a:avLst/>
              <a:gdLst/>
              <a:ahLst/>
              <a:cxnLst/>
              <a:rect l="l" t="t" r="r" b="b"/>
              <a:pathLst>
                <a:path w="281305" h="177165">
                  <a:moveTo>
                    <a:pt x="628" y="0"/>
                  </a:moveTo>
                  <a:lnTo>
                    <a:pt x="0" y="81728"/>
                  </a:lnTo>
                  <a:lnTo>
                    <a:pt x="180308" y="177138"/>
                  </a:lnTo>
                  <a:lnTo>
                    <a:pt x="281038" y="157437"/>
                  </a:lnTo>
                  <a:lnTo>
                    <a:pt x="628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8967170" y="10750073"/>
              <a:ext cx="449580" cy="209550"/>
            </a:xfrm>
            <a:custGeom>
              <a:avLst/>
              <a:gdLst/>
              <a:ahLst/>
              <a:cxnLst/>
              <a:rect l="l" t="t" r="r" b="b"/>
              <a:pathLst>
                <a:path w="449580" h="209550">
                  <a:moveTo>
                    <a:pt x="449199" y="182537"/>
                  </a:moveTo>
                  <a:lnTo>
                    <a:pt x="382600" y="145148"/>
                  </a:lnTo>
                  <a:lnTo>
                    <a:pt x="382600" y="171856"/>
                  </a:lnTo>
                  <a:lnTo>
                    <a:pt x="316953" y="184696"/>
                  </a:lnTo>
                  <a:lnTo>
                    <a:pt x="146481" y="94513"/>
                  </a:lnTo>
                  <a:lnTo>
                    <a:pt x="147002" y="39497"/>
                  </a:lnTo>
                  <a:lnTo>
                    <a:pt x="382600" y="171856"/>
                  </a:lnTo>
                  <a:lnTo>
                    <a:pt x="382600" y="145148"/>
                  </a:lnTo>
                  <a:lnTo>
                    <a:pt x="194424" y="39497"/>
                  </a:lnTo>
                  <a:lnTo>
                    <a:pt x="124079" y="0"/>
                  </a:lnTo>
                  <a:lnTo>
                    <a:pt x="123266" y="91694"/>
                  </a:lnTo>
                  <a:lnTo>
                    <a:pt x="0" y="112306"/>
                  </a:lnTo>
                  <a:lnTo>
                    <a:pt x="3873" y="135255"/>
                  </a:lnTo>
                  <a:lnTo>
                    <a:pt x="132956" y="113665"/>
                  </a:lnTo>
                  <a:lnTo>
                    <a:pt x="313385" y="209105"/>
                  </a:lnTo>
                  <a:lnTo>
                    <a:pt x="438213" y="184696"/>
                  </a:lnTo>
                  <a:lnTo>
                    <a:pt x="449199" y="182537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5721824" y="10104142"/>
              <a:ext cx="1148715" cy="202565"/>
            </a:xfrm>
            <a:custGeom>
              <a:avLst/>
              <a:gdLst/>
              <a:ahLst/>
              <a:cxnLst/>
              <a:rect l="l" t="t" r="r" b="b"/>
              <a:pathLst>
                <a:path w="1148715" h="202565">
                  <a:moveTo>
                    <a:pt x="0" y="0"/>
                  </a:moveTo>
                  <a:lnTo>
                    <a:pt x="74238" y="75892"/>
                  </a:lnTo>
                  <a:lnTo>
                    <a:pt x="1148656" y="201975"/>
                  </a:lnTo>
                  <a:lnTo>
                    <a:pt x="875051" y="100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5690831" y="10088823"/>
              <a:ext cx="1275080" cy="240665"/>
            </a:xfrm>
            <a:custGeom>
              <a:avLst/>
              <a:gdLst/>
              <a:ahLst/>
              <a:cxnLst/>
              <a:rect l="l" t="t" r="r" b="b"/>
              <a:pathLst>
                <a:path w="1275080" h="240665">
                  <a:moveTo>
                    <a:pt x="0" y="0"/>
                  </a:moveTo>
                  <a:lnTo>
                    <a:pt x="99892" y="102258"/>
                  </a:lnTo>
                  <a:lnTo>
                    <a:pt x="1274620" y="240093"/>
                  </a:lnTo>
                  <a:lnTo>
                    <a:pt x="1151759" y="194417"/>
                  </a:lnTo>
                  <a:lnTo>
                    <a:pt x="1084993" y="194417"/>
                  </a:lnTo>
                  <a:lnTo>
                    <a:pt x="110781" y="80102"/>
                  </a:lnTo>
                  <a:lnTo>
                    <a:pt x="62406" y="30522"/>
                  </a:lnTo>
                  <a:lnTo>
                    <a:pt x="266401" y="30522"/>
                  </a:lnTo>
                  <a:lnTo>
                    <a:pt x="0" y="0"/>
                  </a:lnTo>
                  <a:close/>
                </a:path>
                <a:path w="1275080" h="240665">
                  <a:moveTo>
                    <a:pt x="266401" y="30522"/>
                  </a:moveTo>
                  <a:lnTo>
                    <a:pt x="62406" y="30522"/>
                  </a:lnTo>
                  <a:lnTo>
                    <a:pt x="903427" y="126907"/>
                  </a:lnTo>
                  <a:lnTo>
                    <a:pt x="1084993" y="194417"/>
                  </a:lnTo>
                  <a:lnTo>
                    <a:pt x="1151759" y="194417"/>
                  </a:lnTo>
                  <a:lnTo>
                    <a:pt x="910234" y="104625"/>
                  </a:lnTo>
                  <a:lnTo>
                    <a:pt x="908872" y="104132"/>
                  </a:lnTo>
                  <a:lnTo>
                    <a:pt x="266401" y="30522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5242992" y="9658250"/>
              <a:ext cx="834390" cy="269240"/>
            </a:xfrm>
            <a:custGeom>
              <a:avLst/>
              <a:gdLst/>
              <a:ahLst/>
              <a:cxnLst/>
              <a:rect l="l" t="t" r="r" b="b"/>
              <a:pathLst>
                <a:path w="834390" h="269240">
                  <a:moveTo>
                    <a:pt x="0" y="0"/>
                  </a:moveTo>
                  <a:lnTo>
                    <a:pt x="263971" y="236317"/>
                  </a:lnTo>
                  <a:lnTo>
                    <a:pt x="833901" y="269112"/>
                  </a:lnTo>
                  <a:lnTo>
                    <a:pt x="833482" y="862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5208437" y="9642931"/>
              <a:ext cx="880110" cy="297180"/>
            </a:xfrm>
            <a:custGeom>
              <a:avLst/>
              <a:gdLst/>
              <a:ahLst/>
              <a:cxnLst/>
              <a:rect l="l" t="t" r="r" b="b"/>
              <a:pathLst>
                <a:path w="880109" h="297179">
                  <a:moveTo>
                    <a:pt x="0" y="0"/>
                  </a:moveTo>
                  <a:lnTo>
                    <a:pt x="293813" y="262955"/>
                  </a:lnTo>
                  <a:lnTo>
                    <a:pt x="880077" y="296776"/>
                  </a:lnTo>
                  <a:lnTo>
                    <a:pt x="880015" y="272127"/>
                  </a:lnTo>
                  <a:lnTo>
                    <a:pt x="856727" y="272127"/>
                  </a:lnTo>
                  <a:lnTo>
                    <a:pt x="303236" y="240275"/>
                  </a:lnTo>
                  <a:lnTo>
                    <a:pt x="69003" y="30585"/>
                  </a:lnTo>
                  <a:lnTo>
                    <a:pt x="295647" y="30585"/>
                  </a:lnTo>
                  <a:lnTo>
                    <a:pt x="0" y="0"/>
                  </a:lnTo>
                  <a:close/>
                </a:path>
                <a:path w="880109" h="297179">
                  <a:moveTo>
                    <a:pt x="295647" y="30585"/>
                  </a:moveTo>
                  <a:lnTo>
                    <a:pt x="69003" y="30585"/>
                  </a:lnTo>
                  <a:lnTo>
                    <a:pt x="856413" y="112048"/>
                  </a:lnTo>
                  <a:lnTo>
                    <a:pt x="856665" y="240275"/>
                  </a:lnTo>
                  <a:lnTo>
                    <a:pt x="856727" y="272127"/>
                  </a:lnTo>
                  <a:lnTo>
                    <a:pt x="880015" y="272127"/>
                  </a:lnTo>
                  <a:lnTo>
                    <a:pt x="879607" y="112048"/>
                  </a:lnTo>
                  <a:lnTo>
                    <a:pt x="879554" y="90991"/>
                  </a:lnTo>
                  <a:lnTo>
                    <a:pt x="295647" y="30585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5173883" y="9600168"/>
              <a:ext cx="902969" cy="144780"/>
            </a:xfrm>
            <a:custGeom>
              <a:avLst/>
              <a:gdLst/>
              <a:ahLst/>
              <a:cxnLst/>
              <a:rect l="l" t="t" r="r" b="b"/>
              <a:pathLst>
                <a:path w="902969" h="144779">
                  <a:moveTo>
                    <a:pt x="0" y="0"/>
                  </a:moveTo>
                  <a:lnTo>
                    <a:pt x="69107" y="58102"/>
                  </a:lnTo>
                  <a:lnTo>
                    <a:pt x="902590" y="144309"/>
                  </a:lnTo>
                  <a:lnTo>
                    <a:pt x="602494" y="569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5137654" y="9585027"/>
              <a:ext cx="942340" cy="171450"/>
            </a:xfrm>
            <a:custGeom>
              <a:avLst/>
              <a:gdLst/>
              <a:ahLst/>
              <a:cxnLst/>
              <a:rect l="l" t="t" r="r" b="b"/>
              <a:pathLst>
                <a:path w="942340" h="171450">
                  <a:moveTo>
                    <a:pt x="0" y="0"/>
                  </a:moveTo>
                  <a:lnTo>
                    <a:pt x="100520" y="84405"/>
                  </a:lnTo>
                  <a:lnTo>
                    <a:pt x="937563" y="170989"/>
                  </a:lnTo>
                  <a:lnTo>
                    <a:pt x="942065" y="148257"/>
                  </a:lnTo>
                  <a:lnTo>
                    <a:pt x="895191" y="134613"/>
                  </a:lnTo>
                  <a:lnTo>
                    <a:pt x="811912" y="134613"/>
                  </a:lnTo>
                  <a:lnTo>
                    <a:pt x="110049" y="61998"/>
                  </a:lnTo>
                  <a:lnTo>
                    <a:pt x="72144" y="30187"/>
                  </a:lnTo>
                  <a:lnTo>
                    <a:pt x="319356" y="30187"/>
                  </a:lnTo>
                  <a:lnTo>
                    <a:pt x="0" y="0"/>
                  </a:lnTo>
                  <a:close/>
                </a:path>
                <a:path w="942340" h="171450">
                  <a:moveTo>
                    <a:pt x="319356" y="30187"/>
                  </a:moveTo>
                  <a:lnTo>
                    <a:pt x="72144" y="30187"/>
                  </a:lnTo>
                  <a:lnTo>
                    <a:pt x="636420" y="83526"/>
                  </a:lnTo>
                  <a:lnTo>
                    <a:pt x="811912" y="134613"/>
                  </a:lnTo>
                  <a:lnTo>
                    <a:pt x="895191" y="134613"/>
                  </a:lnTo>
                  <a:lnTo>
                    <a:pt x="640818" y="60574"/>
                  </a:lnTo>
                  <a:lnTo>
                    <a:pt x="319356" y="30187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4751592" y="9280272"/>
              <a:ext cx="607695" cy="217804"/>
            </a:xfrm>
            <a:custGeom>
              <a:avLst/>
              <a:gdLst/>
              <a:ahLst/>
              <a:cxnLst/>
              <a:rect l="l" t="t" r="r" b="b"/>
              <a:pathLst>
                <a:path w="607694" h="217804">
                  <a:moveTo>
                    <a:pt x="0" y="0"/>
                  </a:moveTo>
                  <a:lnTo>
                    <a:pt x="295697" y="217668"/>
                  </a:lnTo>
                  <a:lnTo>
                    <a:pt x="607416" y="216998"/>
                  </a:lnTo>
                  <a:lnTo>
                    <a:pt x="607101" y="450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4712222" y="9265686"/>
              <a:ext cx="659130" cy="244475"/>
            </a:xfrm>
            <a:custGeom>
              <a:avLst/>
              <a:gdLst/>
              <a:ahLst/>
              <a:cxnLst/>
              <a:rect l="l" t="t" r="r" b="b"/>
              <a:pathLst>
                <a:path w="659130" h="244475">
                  <a:moveTo>
                    <a:pt x="0" y="0"/>
                  </a:moveTo>
                  <a:lnTo>
                    <a:pt x="331194" y="243919"/>
                  </a:lnTo>
                  <a:lnTo>
                    <a:pt x="658513" y="243207"/>
                  </a:lnTo>
                  <a:lnTo>
                    <a:pt x="658465" y="220600"/>
                  </a:lnTo>
                  <a:lnTo>
                    <a:pt x="338837" y="220600"/>
                  </a:lnTo>
                  <a:lnTo>
                    <a:pt x="78741" y="29161"/>
                  </a:lnTo>
                  <a:lnTo>
                    <a:pt x="392629" y="29161"/>
                  </a:lnTo>
                  <a:lnTo>
                    <a:pt x="0" y="0"/>
                  </a:lnTo>
                  <a:close/>
                </a:path>
                <a:path w="659130" h="244475">
                  <a:moveTo>
                    <a:pt x="392629" y="29161"/>
                  </a:moveTo>
                  <a:lnTo>
                    <a:pt x="78741" y="29161"/>
                  </a:lnTo>
                  <a:lnTo>
                    <a:pt x="634745" y="70448"/>
                  </a:lnTo>
                  <a:lnTo>
                    <a:pt x="635059" y="219961"/>
                  </a:lnTo>
                  <a:lnTo>
                    <a:pt x="338837" y="220600"/>
                  </a:lnTo>
                  <a:lnTo>
                    <a:pt x="658465" y="220600"/>
                  </a:lnTo>
                  <a:lnTo>
                    <a:pt x="658141" y="70448"/>
                  </a:lnTo>
                  <a:lnTo>
                    <a:pt x="658095" y="48878"/>
                  </a:lnTo>
                  <a:lnTo>
                    <a:pt x="392629" y="29161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4684892" y="9235404"/>
              <a:ext cx="673735" cy="90170"/>
            </a:xfrm>
            <a:custGeom>
              <a:avLst/>
              <a:gdLst/>
              <a:ahLst/>
              <a:cxnLst/>
              <a:rect l="l" t="t" r="r" b="b"/>
              <a:pathLst>
                <a:path w="673734" h="90170">
                  <a:moveTo>
                    <a:pt x="0" y="0"/>
                  </a:moveTo>
                  <a:lnTo>
                    <a:pt x="66594" y="44930"/>
                  </a:lnTo>
                  <a:lnTo>
                    <a:pt x="673592" y="89997"/>
                  </a:lnTo>
                  <a:lnTo>
                    <a:pt x="409725" y="164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4644475" y="9222064"/>
              <a:ext cx="717550" cy="114935"/>
            </a:xfrm>
            <a:custGeom>
              <a:avLst/>
              <a:gdLst/>
              <a:ahLst/>
              <a:cxnLst/>
              <a:rect l="l" t="t" r="r" b="b"/>
              <a:pathLst>
                <a:path w="717550" h="114934">
                  <a:moveTo>
                    <a:pt x="0" y="0"/>
                  </a:moveTo>
                  <a:lnTo>
                    <a:pt x="103138" y="69558"/>
                  </a:lnTo>
                  <a:lnTo>
                    <a:pt x="713172" y="114865"/>
                  </a:lnTo>
                  <a:lnTo>
                    <a:pt x="717046" y="92049"/>
                  </a:lnTo>
                  <a:lnTo>
                    <a:pt x="684460" y="82971"/>
                  </a:lnTo>
                  <a:lnTo>
                    <a:pt x="597887" y="82971"/>
                  </a:lnTo>
                  <a:lnTo>
                    <a:pt x="110991" y="46815"/>
                  </a:lnTo>
                  <a:lnTo>
                    <a:pt x="80939" y="26533"/>
                  </a:lnTo>
                  <a:lnTo>
                    <a:pt x="481878" y="26533"/>
                  </a:lnTo>
                  <a:lnTo>
                    <a:pt x="451923" y="18187"/>
                  </a:lnTo>
                  <a:lnTo>
                    <a:pt x="0" y="0"/>
                  </a:lnTo>
                  <a:close/>
                </a:path>
                <a:path w="717550" h="114934">
                  <a:moveTo>
                    <a:pt x="481878" y="26533"/>
                  </a:moveTo>
                  <a:lnTo>
                    <a:pt x="80939" y="26533"/>
                  </a:lnTo>
                  <a:lnTo>
                    <a:pt x="448363" y="41318"/>
                  </a:lnTo>
                  <a:lnTo>
                    <a:pt x="597887" y="82971"/>
                  </a:lnTo>
                  <a:lnTo>
                    <a:pt x="684460" y="82971"/>
                  </a:lnTo>
                  <a:lnTo>
                    <a:pt x="481878" y="26533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4326161" y="9019463"/>
              <a:ext cx="358775" cy="128270"/>
            </a:xfrm>
            <a:custGeom>
              <a:avLst/>
              <a:gdLst/>
              <a:ahLst/>
              <a:cxnLst/>
              <a:rect l="l" t="t" r="r" b="b"/>
              <a:pathLst>
                <a:path w="358775" h="128270">
                  <a:moveTo>
                    <a:pt x="358418" y="0"/>
                  </a:moveTo>
                  <a:lnTo>
                    <a:pt x="0" y="774"/>
                  </a:lnTo>
                  <a:lnTo>
                    <a:pt x="204496" y="117745"/>
                  </a:lnTo>
                  <a:lnTo>
                    <a:pt x="358732" y="128132"/>
                  </a:lnTo>
                  <a:lnTo>
                    <a:pt x="358418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4282497" y="9007809"/>
              <a:ext cx="414020" cy="152400"/>
            </a:xfrm>
            <a:custGeom>
              <a:avLst/>
              <a:gdLst/>
              <a:ahLst/>
              <a:cxnLst/>
              <a:rect l="l" t="t" r="r" b="b"/>
              <a:pathLst>
                <a:path w="414019" h="152400">
                  <a:moveTo>
                    <a:pt x="413599" y="0"/>
                  </a:moveTo>
                  <a:lnTo>
                    <a:pt x="0" y="890"/>
                  </a:lnTo>
                  <a:lnTo>
                    <a:pt x="244599" y="140843"/>
                  </a:lnTo>
                  <a:lnTo>
                    <a:pt x="413914" y="152236"/>
                  </a:lnTo>
                  <a:lnTo>
                    <a:pt x="413862" y="127346"/>
                  </a:lnTo>
                  <a:lnTo>
                    <a:pt x="390668" y="127346"/>
                  </a:lnTo>
                  <a:lnTo>
                    <a:pt x="251510" y="117996"/>
                  </a:lnTo>
                  <a:lnTo>
                    <a:pt x="87117" y="23978"/>
                  </a:lnTo>
                  <a:lnTo>
                    <a:pt x="413648" y="23318"/>
                  </a:lnTo>
                  <a:lnTo>
                    <a:pt x="413599" y="0"/>
                  </a:lnTo>
                  <a:close/>
                </a:path>
                <a:path w="414019" h="152400">
                  <a:moveTo>
                    <a:pt x="413648" y="23318"/>
                  </a:moveTo>
                  <a:lnTo>
                    <a:pt x="390354" y="23318"/>
                  </a:lnTo>
                  <a:lnTo>
                    <a:pt x="390640" y="117996"/>
                  </a:lnTo>
                  <a:lnTo>
                    <a:pt x="390668" y="127346"/>
                  </a:lnTo>
                  <a:lnTo>
                    <a:pt x="413862" y="127346"/>
                  </a:lnTo>
                  <a:lnTo>
                    <a:pt x="413649" y="23978"/>
                  </a:lnTo>
                  <a:lnTo>
                    <a:pt x="413648" y="23318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1560409" y="9089367"/>
              <a:ext cx="439420" cy="2219325"/>
            </a:xfrm>
            <a:custGeom>
              <a:avLst/>
              <a:gdLst/>
              <a:ahLst/>
              <a:cxnLst/>
              <a:rect l="l" t="t" r="r" b="b"/>
              <a:pathLst>
                <a:path w="439420" h="2219325">
                  <a:moveTo>
                    <a:pt x="439015" y="0"/>
                  </a:moveTo>
                  <a:lnTo>
                    <a:pt x="342682" y="64270"/>
                  </a:lnTo>
                  <a:lnTo>
                    <a:pt x="0" y="2219188"/>
                  </a:lnTo>
                  <a:lnTo>
                    <a:pt x="11653" y="2219188"/>
                  </a:lnTo>
                  <a:lnTo>
                    <a:pt x="171902" y="2173556"/>
                  </a:lnTo>
                  <a:lnTo>
                    <a:pt x="439015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1548598" y="9065619"/>
              <a:ext cx="465455" cy="2243455"/>
            </a:xfrm>
            <a:custGeom>
              <a:avLst/>
              <a:gdLst/>
              <a:ahLst/>
              <a:cxnLst/>
              <a:rect l="l" t="t" r="r" b="b"/>
              <a:pathLst>
                <a:path w="465454" h="2243454">
                  <a:moveTo>
                    <a:pt x="465380" y="0"/>
                  </a:moveTo>
                  <a:lnTo>
                    <a:pt x="343813" y="81170"/>
                  </a:lnTo>
                  <a:lnTo>
                    <a:pt x="0" y="2242936"/>
                  </a:lnTo>
                  <a:lnTo>
                    <a:pt x="65880" y="2242936"/>
                  </a:lnTo>
                  <a:lnTo>
                    <a:pt x="110505" y="2230228"/>
                  </a:lnTo>
                  <a:lnTo>
                    <a:pt x="25603" y="2230228"/>
                  </a:lnTo>
                  <a:lnTo>
                    <a:pt x="365174" y="94866"/>
                  </a:lnTo>
                  <a:lnTo>
                    <a:pt x="436167" y="47506"/>
                  </a:lnTo>
                  <a:lnTo>
                    <a:pt x="459543" y="47506"/>
                  </a:lnTo>
                  <a:lnTo>
                    <a:pt x="465380" y="0"/>
                  </a:lnTo>
                  <a:close/>
                </a:path>
                <a:path w="465454" h="2243454">
                  <a:moveTo>
                    <a:pt x="459543" y="47506"/>
                  </a:moveTo>
                  <a:lnTo>
                    <a:pt x="436167" y="47506"/>
                  </a:lnTo>
                  <a:lnTo>
                    <a:pt x="173138" y="2188222"/>
                  </a:lnTo>
                  <a:lnTo>
                    <a:pt x="25603" y="2230228"/>
                  </a:lnTo>
                  <a:lnTo>
                    <a:pt x="110505" y="2230228"/>
                  </a:lnTo>
                  <a:lnTo>
                    <a:pt x="194289" y="2206366"/>
                  </a:lnTo>
                  <a:lnTo>
                    <a:pt x="459543" y="47506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1231539" y="9287759"/>
              <a:ext cx="408940" cy="2021205"/>
            </a:xfrm>
            <a:custGeom>
              <a:avLst/>
              <a:gdLst/>
              <a:ahLst/>
              <a:cxnLst/>
              <a:rect l="l" t="t" r="r" b="b"/>
              <a:pathLst>
                <a:path w="408940" h="2021204">
                  <a:moveTo>
                    <a:pt x="408629" y="0"/>
                  </a:moveTo>
                  <a:lnTo>
                    <a:pt x="324024" y="58071"/>
                  </a:lnTo>
                  <a:lnTo>
                    <a:pt x="0" y="2020797"/>
                  </a:lnTo>
                  <a:lnTo>
                    <a:pt x="158731" y="2020797"/>
                  </a:lnTo>
                  <a:lnTo>
                    <a:pt x="408629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1219755" y="9263497"/>
              <a:ext cx="435609" cy="2045335"/>
            </a:xfrm>
            <a:custGeom>
              <a:avLst/>
              <a:gdLst/>
              <a:ahLst/>
              <a:cxnLst/>
              <a:rect l="l" t="t" r="r" b="b"/>
              <a:pathLst>
                <a:path w="435609" h="2045334">
                  <a:moveTo>
                    <a:pt x="435072" y="0"/>
                  </a:moveTo>
                  <a:lnTo>
                    <a:pt x="325128" y="75474"/>
                  </a:lnTo>
                  <a:lnTo>
                    <a:pt x="0" y="2045058"/>
                  </a:lnTo>
                  <a:lnTo>
                    <a:pt x="23548" y="2045058"/>
                  </a:lnTo>
                  <a:lnTo>
                    <a:pt x="346488" y="89054"/>
                  </a:lnTo>
                  <a:lnTo>
                    <a:pt x="405754" y="48417"/>
                  </a:lnTo>
                  <a:lnTo>
                    <a:pt x="429116" y="48417"/>
                  </a:lnTo>
                  <a:lnTo>
                    <a:pt x="431931" y="25643"/>
                  </a:lnTo>
                  <a:lnTo>
                    <a:pt x="435072" y="0"/>
                  </a:lnTo>
                  <a:close/>
                </a:path>
                <a:path w="435609" h="2045334">
                  <a:moveTo>
                    <a:pt x="429116" y="48417"/>
                  </a:moveTo>
                  <a:lnTo>
                    <a:pt x="405754" y="48417"/>
                  </a:lnTo>
                  <a:lnTo>
                    <a:pt x="158810" y="2045058"/>
                  </a:lnTo>
                  <a:lnTo>
                    <a:pt x="182300" y="2045058"/>
                  </a:lnTo>
                  <a:lnTo>
                    <a:pt x="429116" y="48417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1014822" y="9548306"/>
              <a:ext cx="285750" cy="1760855"/>
            </a:xfrm>
            <a:custGeom>
              <a:avLst/>
              <a:gdLst/>
              <a:ahLst/>
              <a:cxnLst/>
              <a:rect l="l" t="t" r="r" b="b"/>
              <a:pathLst>
                <a:path w="285750" h="1760854">
                  <a:moveTo>
                    <a:pt x="285671" y="0"/>
                  </a:moveTo>
                  <a:lnTo>
                    <a:pt x="176145" y="98970"/>
                  </a:lnTo>
                  <a:lnTo>
                    <a:pt x="0" y="1760250"/>
                  </a:lnTo>
                  <a:lnTo>
                    <a:pt x="170101" y="1760250"/>
                  </a:lnTo>
                  <a:lnTo>
                    <a:pt x="285671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1003048" y="9520286"/>
              <a:ext cx="311150" cy="1788795"/>
            </a:xfrm>
            <a:custGeom>
              <a:avLst/>
              <a:gdLst/>
              <a:ahLst/>
              <a:cxnLst/>
              <a:rect l="l" t="t" r="r" b="b"/>
              <a:pathLst>
                <a:path w="311150" h="1788795">
                  <a:moveTo>
                    <a:pt x="310847" y="0"/>
                  </a:moveTo>
                  <a:lnTo>
                    <a:pt x="176715" y="121179"/>
                  </a:lnTo>
                  <a:lnTo>
                    <a:pt x="0" y="1788270"/>
                  </a:lnTo>
                  <a:lnTo>
                    <a:pt x="23378" y="1788270"/>
                  </a:lnTo>
                  <a:lnTo>
                    <a:pt x="198914" y="132477"/>
                  </a:lnTo>
                  <a:lnTo>
                    <a:pt x="283937" y="55715"/>
                  </a:lnTo>
                  <a:lnTo>
                    <a:pt x="307190" y="55715"/>
                  </a:lnTo>
                  <a:lnTo>
                    <a:pt x="310847" y="0"/>
                  </a:lnTo>
                  <a:close/>
                </a:path>
                <a:path w="311150" h="1788795">
                  <a:moveTo>
                    <a:pt x="307190" y="55715"/>
                  </a:moveTo>
                  <a:lnTo>
                    <a:pt x="283937" y="55715"/>
                  </a:lnTo>
                  <a:lnTo>
                    <a:pt x="170175" y="1788270"/>
                  </a:lnTo>
                  <a:lnTo>
                    <a:pt x="193448" y="1788270"/>
                  </a:lnTo>
                  <a:lnTo>
                    <a:pt x="307190" y="55715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0829408" y="9905970"/>
              <a:ext cx="184785" cy="1402715"/>
            </a:xfrm>
            <a:custGeom>
              <a:avLst/>
              <a:gdLst/>
              <a:ahLst/>
              <a:cxnLst/>
              <a:rect l="l" t="t" r="r" b="b"/>
              <a:pathLst>
                <a:path w="184784" h="1402715">
                  <a:moveTo>
                    <a:pt x="104813" y="0"/>
                  </a:moveTo>
                  <a:lnTo>
                    <a:pt x="0" y="115179"/>
                  </a:lnTo>
                  <a:lnTo>
                    <a:pt x="16427" y="1402585"/>
                  </a:lnTo>
                  <a:lnTo>
                    <a:pt x="184649" y="1402585"/>
                  </a:lnTo>
                  <a:lnTo>
                    <a:pt x="104813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10817785" y="9877626"/>
              <a:ext cx="208279" cy="1431290"/>
            </a:xfrm>
            <a:custGeom>
              <a:avLst/>
              <a:gdLst/>
              <a:ahLst/>
              <a:cxnLst/>
              <a:rect l="l" t="t" r="r" b="b"/>
              <a:pathLst>
                <a:path w="208279" h="1431290">
                  <a:moveTo>
                    <a:pt x="126488" y="0"/>
                  </a:moveTo>
                  <a:lnTo>
                    <a:pt x="0" y="139032"/>
                  </a:lnTo>
                  <a:lnTo>
                    <a:pt x="16524" y="1430930"/>
                  </a:lnTo>
                  <a:lnTo>
                    <a:pt x="39844" y="1430930"/>
                  </a:lnTo>
                  <a:lnTo>
                    <a:pt x="23350" y="147911"/>
                  </a:lnTo>
                  <a:lnTo>
                    <a:pt x="106488" y="56699"/>
                  </a:lnTo>
                  <a:lnTo>
                    <a:pt x="129714" y="56699"/>
                  </a:lnTo>
                  <a:lnTo>
                    <a:pt x="126488" y="0"/>
                  </a:lnTo>
                  <a:close/>
                </a:path>
                <a:path w="208279" h="1431290">
                  <a:moveTo>
                    <a:pt x="129714" y="56699"/>
                  </a:moveTo>
                  <a:lnTo>
                    <a:pt x="106488" y="56699"/>
                  </a:lnTo>
                  <a:lnTo>
                    <a:pt x="184733" y="1430930"/>
                  </a:lnTo>
                  <a:lnTo>
                    <a:pt x="207899" y="1430930"/>
                  </a:lnTo>
                  <a:lnTo>
                    <a:pt x="129714" y="56699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10548056" y="10230997"/>
              <a:ext cx="278130" cy="1077595"/>
            </a:xfrm>
            <a:custGeom>
              <a:avLst/>
              <a:gdLst/>
              <a:ahLst/>
              <a:cxnLst/>
              <a:rect l="l" t="t" r="r" b="b"/>
              <a:pathLst>
                <a:path w="278129" h="1077595">
                  <a:moveTo>
                    <a:pt x="99892" y="0"/>
                  </a:moveTo>
                  <a:lnTo>
                    <a:pt x="0" y="119910"/>
                  </a:lnTo>
                  <a:lnTo>
                    <a:pt x="80715" y="1077558"/>
                  </a:lnTo>
                  <a:lnTo>
                    <a:pt x="277804" y="1077558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10536014" y="10204066"/>
              <a:ext cx="301625" cy="1104900"/>
            </a:xfrm>
            <a:custGeom>
              <a:avLst/>
              <a:gdLst/>
              <a:ahLst/>
              <a:cxnLst/>
              <a:rect l="l" t="t" r="r" b="b"/>
              <a:pathLst>
                <a:path w="301625" h="1104900">
                  <a:moveTo>
                    <a:pt x="119263" y="0"/>
                  </a:moveTo>
                  <a:lnTo>
                    <a:pt x="0" y="143126"/>
                  </a:lnTo>
                  <a:lnTo>
                    <a:pt x="81015" y="1104489"/>
                  </a:lnTo>
                  <a:lnTo>
                    <a:pt x="104383" y="1104489"/>
                  </a:lnTo>
                  <a:lnTo>
                    <a:pt x="23978" y="150667"/>
                  </a:lnTo>
                  <a:lnTo>
                    <a:pt x="104604" y="53956"/>
                  </a:lnTo>
                  <a:lnTo>
                    <a:pt x="128172" y="53956"/>
                  </a:lnTo>
                  <a:lnTo>
                    <a:pt x="119263" y="0"/>
                  </a:lnTo>
                  <a:close/>
                </a:path>
                <a:path w="301625" h="1104900">
                  <a:moveTo>
                    <a:pt x="128172" y="53956"/>
                  </a:moveTo>
                  <a:lnTo>
                    <a:pt x="104604" y="53956"/>
                  </a:lnTo>
                  <a:lnTo>
                    <a:pt x="278045" y="1104489"/>
                  </a:lnTo>
                  <a:lnTo>
                    <a:pt x="301629" y="1104489"/>
                  </a:lnTo>
                  <a:lnTo>
                    <a:pt x="128172" y="53956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14241073" y="10589440"/>
              <a:ext cx="280035" cy="719455"/>
            </a:xfrm>
            <a:custGeom>
              <a:avLst/>
              <a:gdLst/>
              <a:ahLst/>
              <a:cxnLst/>
              <a:rect l="l" t="t" r="r" b="b"/>
              <a:pathLst>
                <a:path w="280034" h="719454">
                  <a:moveTo>
                    <a:pt x="193670" y="0"/>
                  </a:moveTo>
                  <a:lnTo>
                    <a:pt x="4042" y="52760"/>
                  </a:lnTo>
                  <a:lnTo>
                    <a:pt x="0" y="69141"/>
                  </a:lnTo>
                  <a:lnTo>
                    <a:pt x="10181" y="173150"/>
                  </a:lnTo>
                  <a:lnTo>
                    <a:pt x="44962" y="453484"/>
                  </a:lnTo>
                  <a:lnTo>
                    <a:pt x="78940" y="719116"/>
                  </a:lnTo>
                  <a:lnTo>
                    <a:pt x="243189" y="719116"/>
                  </a:lnTo>
                  <a:lnTo>
                    <a:pt x="279636" y="639758"/>
                  </a:lnTo>
                  <a:lnTo>
                    <a:pt x="193670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14232027" y="10574592"/>
              <a:ext cx="300990" cy="734060"/>
            </a:xfrm>
            <a:custGeom>
              <a:avLst/>
              <a:gdLst/>
              <a:ahLst/>
              <a:cxnLst/>
              <a:rect l="l" t="t" r="r" b="b"/>
              <a:pathLst>
                <a:path w="300990" h="734059">
                  <a:moveTo>
                    <a:pt x="212454" y="0"/>
                  </a:moveTo>
                  <a:lnTo>
                    <a:pt x="0" y="59085"/>
                  </a:lnTo>
                  <a:lnTo>
                    <a:pt x="418" y="68842"/>
                  </a:lnTo>
                  <a:lnTo>
                    <a:pt x="1258" y="85065"/>
                  </a:lnTo>
                  <a:lnTo>
                    <a:pt x="5187" y="130781"/>
                  </a:lnTo>
                  <a:lnTo>
                    <a:pt x="10799" y="184774"/>
                  </a:lnTo>
                  <a:lnTo>
                    <a:pt x="19143" y="259720"/>
                  </a:lnTo>
                  <a:lnTo>
                    <a:pt x="24532" y="306632"/>
                  </a:lnTo>
                  <a:lnTo>
                    <a:pt x="30614" y="358507"/>
                  </a:lnTo>
                  <a:lnTo>
                    <a:pt x="37384" y="415262"/>
                  </a:lnTo>
                  <a:lnTo>
                    <a:pt x="44842" y="476809"/>
                  </a:lnTo>
                  <a:lnTo>
                    <a:pt x="62529" y="620668"/>
                  </a:lnTo>
                  <a:lnTo>
                    <a:pt x="71940" y="696525"/>
                  </a:lnTo>
                  <a:lnTo>
                    <a:pt x="76617" y="733964"/>
                  </a:lnTo>
                  <a:lnTo>
                    <a:pt x="100006" y="733964"/>
                  </a:lnTo>
                  <a:lnTo>
                    <a:pt x="91222" y="663451"/>
                  </a:lnTo>
                  <a:lnTo>
                    <a:pt x="83425" y="600425"/>
                  </a:lnTo>
                  <a:lnTo>
                    <a:pt x="75793" y="538283"/>
                  </a:lnTo>
                  <a:lnTo>
                    <a:pt x="68399" y="477597"/>
                  </a:lnTo>
                  <a:lnTo>
                    <a:pt x="61320" y="418938"/>
                  </a:lnTo>
                  <a:lnTo>
                    <a:pt x="54629" y="362879"/>
                  </a:lnTo>
                  <a:lnTo>
                    <a:pt x="48402" y="309990"/>
                  </a:lnTo>
                  <a:lnTo>
                    <a:pt x="42713" y="260843"/>
                  </a:lnTo>
                  <a:lnTo>
                    <a:pt x="37638" y="216010"/>
                  </a:lnTo>
                  <a:lnTo>
                    <a:pt x="33251" y="176062"/>
                  </a:lnTo>
                  <a:lnTo>
                    <a:pt x="26841" y="113108"/>
                  </a:lnTo>
                  <a:lnTo>
                    <a:pt x="24083" y="76553"/>
                  </a:lnTo>
                  <a:lnTo>
                    <a:pt x="192978" y="29576"/>
                  </a:lnTo>
                  <a:lnTo>
                    <a:pt x="216427" y="29576"/>
                  </a:lnTo>
                  <a:lnTo>
                    <a:pt x="212454" y="0"/>
                  </a:lnTo>
                  <a:close/>
                </a:path>
                <a:path w="300990" h="734059">
                  <a:moveTo>
                    <a:pt x="216427" y="29576"/>
                  </a:moveTo>
                  <a:lnTo>
                    <a:pt x="192978" y="29576"/>
                  </a:lnTo>
                  <a:lnTo>
                    <a:pt x="276640" y="652661"/>
                  </a:lnTo>
                  <a:lnTo>
                    <a:pt x="239301" y="733964"/>
                  </a:lnTo>
                  <a:lnTo>
                    <a:pt x="264938" y="733964"/>
                  </a:lnTo>
                  <a:lnTo>
                    <a:pt x="300619" y="656247"/>
                  </a:lnTo>
                  <a:lnTo>
                    <a:pt x="216427" y="29576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13972367" y="10642223"/>
              <a:ext cx="311150" cy="666750"/>
            </a:xfrm>
            <a:custGeom>
              <a:avLst/>
              <a:gdLst/>
              <a:ahLst/>
              <a:cxnLst/>
              <a:rect l="l" t="t" r="r" b="b"/>
              <a:pathLst>
                <a:path w="311150" h="666750">
                  <a:moveTo>
                    <a:pt x="272749" y="0"/>
                  </a:moveTo>
                  <a:lnTo>
                    <a:pt x="234426" y="10670"/>
                  </a:lnTo>
                  <a:lnTo>
                    <a:pt x="0" y="666332"/>
                  </a:lnTo>
                  <a:lnTo>
                    <a:pt x="205449" y="666332"/>
                  </a:lnTo>
                  <a:lnTo>
                    <a:pt x="310654" y="362376"/>
                  </a:lnTo>
                  <a:lnTo>
                    <a:pt x="272749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13960030" y="10627294"/>
              <a:ext cx="335280" cy="681355"/>
            </a:xfrm>
            <a:custGeom>
              <a:avLst/>
              <a:gdLst/>
              <a:ahLst/>
              <a:cxnLst/>
              <a:rect l="l" t="t" r="r" b="b"/>
              <a:pathLst>
                <a:path w="335280" h="681354">
                  <a:moveTo>
                    <a:pt x="295138" y="0"/>
                  </a:moveTo>
                  <a:lnTo>
                    <a:pt x="237862" y="15946"/>
                  </a:lnTo>
                  <a:lnTo>
                    <a:pt x="0" y="681261"/>
                  </a:lnTo>
                  <a:lnTo>
                    <a:pt x="24693" y="681261"/>
                  </a:lnTo>
                  <a:lnTo>
                    <a:pt x="255663" y="35122"/>
                  </a:lnTo>
                  <a:lnTo>
                    <a:pt x="274929" y="29762"/>
                  </a:lnTo>
                  <a:lnTo>
                    <a:pt x="298258" y="29762"/>
                  </a:lnTo>
                  <a:lnTo>
                    <a:pt x="295138" y="0"/>
                  </a:lnTo>
                  <a:close/>
                </a:path>
                <a:path w="335280" h="681354">
                  <a:moveTo>
                    <a:pt x="298258" y="29762"/>
                  </a:moveTo>
                  <a:lnTo>
                    <a:pt x="274929" y="29762"/>
                  </a:lnTo>
                  <a:lnTo>
                    <a:pt x="311159" y="375886"/>
                  </a:lnTo>
                  <a:lnTo>
                    <a:pt x="205462" y="681261"/>
                  </a:lnTo>
                  <a:lnTo>
                    <a:pt x="230025" y="681261"/>
                  </a:lnTo>
                  <a:lnTo>
                    <a:pt x="334823" y="378626"/>
                  </a:lnTo>
                  <a:lnTo>
                    <a:pt x="298258" y="29762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13708797" y="10739855"/>
              <a:ext cx="213360" cy="568960"/>
            </a:xfrm>
            <a:custGeom>
              <a:avLst/>
              <a:gdLst/>
              <a:ahLst/>
              <a:cxnLst/>
              <a:rect l="l" t="t" r="r" b="b"/>
              <a:pathLst>
                <a:path w="213359" h="568959">
                  <a:moveTo>
                    <a:pt x="185020" y="0"/>
                  </a:moveTo>
                  <a:lnTo>
                    <a:pt x="0" y="51425"/>
                  </a:lnTo>
                  <a:lnTo>
                    <a:pt x="18656" y="568699"/>
                  </a:lnTo>
                  <a:lnTo>
                    <a:pt x="212938" y="568699"/>
                  </a:lnTo>
                  <a:lnTo>
                    <a:pt x="185020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13696860" y="10724722"/>
              <a:ext cx="236854" cy="584200"/>
            </a:xfrm>
            <a:custGeom>
              <a:avLst/>
              <a:gdLst/>
              <a:ahLst/>
              <a:cxnLst/>
              <a:rect l="l" t="t" r="r" b="b"/>
              <a:pathLst>
                <a:path w="236855" h="584200">
                  <a:moveTo>
                    <a:pt x="207847" y="0"/>
                  </a:moveTo>
                  <a:lnTo>
                    <a:pt x="0" y="57800"/>
                  </a:lnTo>
                  <a:lnTo>
                    <a:pt x="314" y="66965"/>
                  </a:lnTo>
                  <a:lnTo>
                    <a:pt x="2842" y="135974"/>
                  </a:lnTo>
                  <a:lnTo>
                    <a:pt x="6733" y="240508"/>
                  </a:lnTo>
                  <a:lnTo>
                    <a:pt x="9163" y="304713"/>
                  </a:lnTo>
                  <a:lnTo>
                    <a:pt x="11840" y="374380"/>
                  </a:lnTo>
                  <a:lnTo>
                    <a:pt x="14703" y="447634"/>
                  </a:lnTo>
                  <a:lnTo>
                    <a:pt x="20148" y="583833"/>
                  </a:lnTo>
                  <a:lnTo>
                    <a:pt x="43396" y="583833"/>
                  </a:lnTo>
                  <a:lnTo>
                    <a:pt x="42363" y="558783"/>
                  </a:lnTo>
                  <a:lnTo>
                    <a:pt x="39928" y="498533"/>
                  </a:lnTo>
                  <a:lnTo>
                    <a:pt x="37489" y="437083"/>
                  </a:lnTo>
                  <a:lnTo>
                    <a:pt x="35067" y="375008"/>
                  </a:lnTo>
                  <a:lnTo>
                    <a:pt x="32680" y="312881"/>
                  </a:lnTo>
                  <a:lnTo>
                    <a:pt x="30348" y="251278"/>
                  </a:lnTo>
                  <a:lnTo>
                    <a:pt x="28090" y="190772"/>
                  </a:lnTo>
                  <a:lnTo>
                    <a:pt x="25925" y="131939"/>
                  </a:lnTo>
                  <a:lnTo>
                    <a:pt x="23873" y="75352"/>
                  </a:lnTo>
                  <a:lnTo>
                    <a:pt x="186067" y="30202"/>
                  </a:lnTo>
                  <a:lnTo>
                    <a:pt x="209330" y="30202"/>
                  </a:lnTo>
                  <a:lnTo>
                    <a:pt x="207847" y="0"/>
                  </a:lnTo>
                  <a:close/>
                </a:path>
                <a:path w="236855" h="584200">
                  <a:moveTo>
                    <a:pt x="209330" y="30202"/>
                  </a:moveTo>
                  <a:lnTo>
                    <a:pt x="186067" y="30202"/>
                  </a:lnTo>
                  <a:lnTo>
                    <a:pt x="213234" y="583833"/>
                  </a:lnTo>
                  <a:lnTo>
                    <a:pt x="236517" y="583833"/>
                  </a:lnTo>
                  <a:lnTo>
                    <a:pt x="209330" y="30202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15469086" y="10287215"/>
              <a:ext cx="255270" cy="1021715"/>
            </a:xfrm>
            <a:custGeom>
              <a:avLst/>
              <a:gdLst/>
              <a:ahLst/>
              <a:cxnLst/>
              <a:rect l="l" t="t" r="r" b="b"/>
              <a:pathLst>
                <a:path w="255269" h="1021715">
                  <a:moveTo>
                    <a:pt x="52324" y="0"/>
                  </a:moveTo>
                  <a:lnTo>
                    <a:pt x="16095" y="10044"/>
                  </a:lnTo>
                  <a:lnTo>
                    <a:pt x="0" y="1021340"/>
                  </a:lnTo>
                  <a:lnTo>
                    <a:pt x="255011" y="1021340"/>
                  </a:lnTo>
                  <a:lnTo>
                    <a:pt x="219649" y="179369"/>
                  </a:lnTo>
                  <a:lnTo>
                    <a:pt x="73580" y="21797"/>
                  </a:lnTo>
                  <a:lnTo>
                    <a:pt x="52324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15457582" y="10274126"/>
              <a:ext cx="278765" cy="1035050"/>
            </a:xfrm>
            <a:custGeom>
              <a:avLst/>
              <a:gdLst/>
              <a:ahLst/>
              <a:cxnLst/>
              <a:rect l="l" t="t" r="r" b="b"/>
              <a:pathLst>
                <a:path w="278765" h="1035050">
                  <a:moveTo>
                    <a:pt x="67390" y="0"/>
                  </a:moveTo>
                  <a:lnTo>
                    <a:pt x="16188" y="14221"/>
                  </a:lnTo>
                  <a:lnTo>
                    <a:pt x="0" y="1034429"/>
                  </a:lnTo>
                  <a:lnTo>
                    <a:pt x="23218" y="1034429"/>
                  </a:lnTo>
                  <a:lnTo>
                    <a:pt x="39224" y="31977"/>
                  </a:lnTo>
                  <a:lnTo>
                    <a:pt x="60375" y="26125"/>
                  </a:lnTo>
                  <a:lnTo>
                    <a:pt x="92982" y="26125"/>
                  </a:lnTo>
                  <a:lnTo>
                    <a:pt x="67390" y="0"/>
                  </a:lnTo>
                  <a:close/>
                </a:path>
                <a:path w="278765" h="1035050">
                  <a:moveTo>
                    <a:pt x="92982" y="26125"/>
                  </a:moveTo>
                  <a:lnTo>
                    <a:pt x="60375" y="26125"/>
                  </a:lnTo>
                  <a:lnTo>
                    <a:pt x="76814" y="42901"/>
                  </a:lnTo>
                  <a:lnTo>
                    <a:pt x="219742" y="197226"/>
                  </a:lnTo>
                  <a:lnTo>
                    <a:pt x="254979" y="1034429"/>
                  </a:lnTo>
                  <a:lnTo>
                    <a:pt x="278269" y="1034429"/>
                  </a:lnTo>
                  <a:lnTo>
                    <a:pt x="242673" y="187588"/>
                  </a:lnTo>
                  <a:lnTo>
                    <a:pt x="93777" y="26937"/>
                  </a:lnTo>
                  <a:lnTo>
                    <a:pt x="92982" y="26125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15049041" y="10297236"/>
              <a:ext cx="436245" cy="1011555"/>
            </a:xfrm>
            <a:custGeom>
              <a:avLst/>
              <a:gdLst/>
              <a:ahLst/>
              <a:cxnLst/>
              <a:rect l="l" t="t" r="r" b="b"/>
              <a:pathLst>
                <a:path w="436244" h="1011554">
                  <a:moveTo>
                    <a:pt x="436142" y="0"/>
                  </a:moveTo>
                  <a:lnTo>
                    <a:pt x="379285" y="12005"/>
                  </a:lnTo>
                  <a:lnTo>
                    <a:pt x="0" y="1011319"/>
                  </a:lnTo>
                  <a:lnTo>
                    <a:pt x="241306" y="1011319"/>
                  </a:lnTo>
                  <a:lnTo>
                    <a:pt x="315085" y="823058"/>
                  </a:lnTo>
                  <a:lnTo>
                    <a:pt x="392631" y="622371"/>
                  </a:lnTo>
                  <a:lnTo>
                    <a:pt x="427661" y="531193"/>
                  </a:lnTo>
                  <a:lnTo>
                    <a:pt x="436142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15036679" y="10282859"/>
              <a:ext cx="461009" cy="1026160"/>
            </a:xfrm>
            <a:custGeom>
              <a:avLst/>
              <a:gdLst/>
              <a:ahLst/>
              <a:cxnLst/>
              <a:rect l="l" t="t" r="r" b="b"/>
              <a:pathLst>
                <a:path w="461009" h="1026159">
                  <a:moveTo>
                    <a:pt x="460440" y="0"/>
                  </a:moveTo>
                  <a:lnTo>
                    <a:pt x="383060" y="16318"/>
                  </a:lnTo>
                  <a:lnTo>
                    <a:pt x="0" y="1025696"/>
                  </a:lnTo>
                  <a:lnTo>
                    <a:pt x="24922" y="1025696"/>
                  </a:lnTo>
                  <a:lnTo>
                    <a:pt x="400337" y="36458"/>
                  </a:lnTo>
                  <a:lnTo>
                    <a:pt x="436776" y="28781"/>
                  </a:lnTo>
                  <a:lnTo>
                    <a:pt x="459984" y="28781"/>
                  </a:lnTo>
                  <a:lnTo>
                    <a:pt x="460440" y="0"/>
                  </a:lnTo>
                  <a:close/>
                </a:path>
                <a:path w="461009" h="1026159">
                  <a:moveTo>
                    <a:pt x="459984" y="28781"/>
                  </a:moveTo>
                  <a:lnTo>
                    <a:pt x="436776" y="28781"/>
                  </a:lnTo>
                  <a:lnTo>
                    <a:pt x="428609" y="543335"/>
                  </a:lnTo>
                  <a:lnTo>
                    <a:pt x="384509" y="658106"/>
                  </a:lnTo>
                  <a:lnTo>
                    <a:pt x="337547" y="779685"/>
                  </a:lnTo>
                  <a:lnTo>
                    <a:pt x="291806" y="897363"/>
                  </a:lnTo>
                  <a:lnTo>
                    <a:pt x="270671" y="951392"/>
                  </a:lnTo>
                  <a:lnTo>
                    <a:pt x="251371" y="1000429"/>
                  </a:lnTo>
                  <a:lnTo>
                    <a:pt x="241342" y="1025696"/>
                  </a:lnTo>
                  <a:lnTo>
                    <a:pt x="266344" y="1025696"/>
                  </a:lnTo>
                  <a:lnTo>
                    <a:pt x="293914" y="955753"/>
                  </a:lnTo>
                  <a:lnTo>
                    <a:pt x="314900" y="902010"/>
                  </a:lnTo>
                  <a:lnTo>
                    <a:pt x="366146" y="770005"/>
                  </a:lnTo>
                  <a:lnTo>
                    <a:pt x="434046" y="593989"/>
                  </a:lnTo>
                  <a:lnTo>
                    <a:pt x="451749" y="547816"/>
                  </a:lnTo>
                  <a:lnTo>
                    <a:pt x="459862" y="36458"/>
                  </a:lnTo>
                  <a:lnTo>
                    <a:pt x="459984" y="28781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5610941" y="10678789"/>
              <a:ext cx="405765" cy="629920"/>
            </a:xfrm>
            <a:custGeom>
              <a:avLst/>
              <a:gdLst/>
              <a:ahLst/>
              <a:cxnLst/>
              <a:rect l="l" t="t" r="r" b="b"/>
              <a:pathLst>
                <a:path w="405765" h="629920">
                  <a:moveTo>
                    <a:pt x="255486" y="0"/>
                  </a:moveTo>
                  <a:lnTo>
                    <a:pt x="0" y="629766"/>
                  </a:lnTo>
                  <a:lnTo>
                    <a:pt x="167986" y="629766"/>
                  </a:lnTo>
                  <a:lnTo>
                    <a:pt x="213498" y="620819"/>
                  </a:lnTo>
                  <a:lnTo>
                    <a:pt x="405639" y="199933"/>
                  </a:lnTo>
                  <a:lnTo>
                    <a:pt x="255486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5598388" y="10655332"/>
              <a:ext cx="431800" cy="653415"/>
            </a:xfrm>
            <a:custGeom>
              <a:avLst/>
              <a:gdLst/>
              <a:ahLst/>
              <a:cxnLst/>
              <a:rect l="l" t="t" r="r" b="b"/>
              <a:pathLst>
                <a:path w="431800" h="653415">
                  <a:moveTo>
                    <a:pt x="264897" y="0"/>
                  </a:moveTo>
                  <a:lnTo>
                    <a:pt x="0" y="653224"/>
                  </a:lnTo>
                  <a:lnTo>
                    <a:pt x="25073" y="653224"/>
                  </a:lnTo>
                  <a:lnTo>
                    <a:pt x="271075" y="46825"/>
                  </a:lnTo>
                  <a:lnTo>
                    <a:pt x="300071" y="46825"/>
                  </a:lnTo>
                  <a:lnTo>
                    <a:pt x="264897" y="0"/>
                  </a:lnTo>
                  <a:close/>
                </a:path>
                <a:path w="431800" h="653415">
                  <a:moveTo>
                    <a:pt x="300071" y="46825"/>
                  </a:moveTo>
                  <a:lnTo>
                    <a:pt x="271075" y="46825"/>
                  </a:lnTo>
                  <a:lnTo>
                    <a:pt x="404684" y="224758"/>
                  </a:lnTo>
                  <a:lnTo>
                    <a:pt x="217883" y="633993"/>
                  </a:lnTo>
                  <a:lnTo>
                    <a:pt x="120054" y="653224"/>
                  </a:lnTo>
                  <a:lnTo>
                    <a:pt x="234601" y="653224"/>
                  </a:lnTo>
                  <a:lnTo>
                    <a:pt x="431594" y="221917"/>
                  </a:lnTo>
                  <a:lnTo>
                    <a:pt x="300071" y="46825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3470849" y="10791393"/>
              <a:ext cx="254000" cy="517525"/>
            </a:xfrm>
            <a:custGeom>
              <a:avLst/>
              <a:gdLst/>
              <a:ahLst/>
              <a:cxnLst/>
              <a:rect l="l" t="t" r="r" b="b"/>
              <a:pathLst>
                <a:path w="254000" h="517525">
                  <a:moveTo>
                    <a:pt x="237842" y="0"/>
                  </a:moveTo>
                  <a:lnTo>
                    <a:pt x="198472" y="10957"/>
                  </a:lnTo>
                  <a:lnTo>
                    <a:pt x="0" y="517163"/>
                  </a:lnTo>
                  <a:lnTo>
                    <a:pt x="211100" y="517163"/>
                  </a:lnTo>
                  <a:lnTo>
                    <a:pt x="253653" y="416997"/>
                  </a:lnTo>
                  <a:lnTo>
                    <a:pt x="237842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3458356" y="10776177"/>
              <a:ext cx="278130" cy="532765"/>
            </a:xfrm>
            <a:custGeom>
              <a:avLst/>
              <a:gdLst/>
              <a:ahLst/>
              <a:cxnLst/>
              <a:rect l="l" t="t" r="r" b="b"/>
              <a:pathLst>
                <a:path w="278130" h="532765">
                  <a:moveTo>
                    <a:pt x="261435" y="0"/>
                  </a:moveTo>
                  <a:lnTo>
                    <a:pt x="202275" y="16452"/>
                  </a:lnTo>
                  <a:lnTo>
                    <a:pt x="0" y="532378"/>
                  </a:lnTo>
                  <a:lnTo>
                    <a:pt x="24983" y="532378"/>
                  </a:lnTo>
                  <a:lnTo>
                    <a:pt x="219656" y="35748"/>
                  </a:lnTo>
                  <a:lnTo>
                    <a:pt x="239237" y="30302"/>
                  </a:lnTo>
                  <a:lnTo>
                    <a:pt x="262582" y="30302"/>
                  </a:lnTo>
                  <a:lnTo>
                    <a:pt x="261435" y="0"/>
                  </a:lnTo>
                  <a:close/>
                </a:path>
                <a:path w="278130" h="532765">
                  <a:moveTo>
                    <a:pt x="262582" y="30302"/>
                  </a:moveTo>
                  <a:lnTo>
                    <a:pt x="239237" y="30302"/>
                  </a:lnTo>
                  <a:lnTo>
                    <a:pt x="254525" y="429983"/>
                  </a:lnTo>
                  <a:lnTo>
                    <a:pt x="211010" y="532378"/>
                  </a:lnTo>
                  <a:lnTo>
                    <a:pt x="236283" y="532378"/>
                  </a:lnTo>
                  <a:lnTo>
                    <a:pt x="276932" y="436696"/>
                  </a:lnTo>
                  <a:lnTo>
                    <a:pt x="277875" y="434295"/>
                  </a:lnTo>
                  <a:lnTo>
                    <a:pt x="262582" y="30302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3191745" y="10881765"/>
              <a:ext cx="221615" cy="427355"/>
            </a:xfrm>
            <a:custGeom>
              <a:avLst/>
              <a:gdLst/>
              <a:ahLst/>
              <a:cxnLst/>
              <a:rect l="l" t="t" r="r" b="b"/>
              <a:pathLst>
                <a:path w="221615" h="427354">
                  <a:moveTo>
                    <a:pt x="191721" y="0"/>
                  </a:moveTo>
                  <a:lnTo>
                    <a:pt x="0" y="53319"/>
                  </a:lnTo>
                  <a:lnTo>
                    <a:pt x="28489" y="426791"/>
                  </a:lnTo>
                  <a:lnTo>
                    <a:pt x="221168" y="426791"/>
                  </a:lnTo>
                  <a:lnTo>
                    <a:pt x="191721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3179493" y="10866754"/>
              <a:ext cx="245110" cy="441959"/>
            </a:xfrm>
            <a:custGeom>
              <a:avLst/>
              <a:gdLst/>
              <a:ahLst/>
              <a:cxnLst/>
              <a:rect l="l" t="t" r="r" b="b"/>
              <a:pathLst>
                <a:path w="245109" h="441959">
                  <a:moveTo>
                    <a:pt x="214653" y="0"/>
                  </a:moveTo>
                  <a:lnTo>
                    <a:pt x="0" y="59678"/>
                  </a:lnTo>
                  <a:lnTo>
                    <a:pt x="29128" y="441802"/>
                  </a:lnTo>
                  <a:lnTo>
                    <a:pt x="52457" y="441802"/>
                  </a:lnTo>
                  <a:lnTo>
                    <a:pt x="24606" y="76976"/>
                  </a:lnTo>
                  <a:lnTo>
                    <a:pt x="193397" y="30051"/>
                  </a:lnTo>
                  <a:lnTo>
                    <a:pt x="216720" y="30051"/>
                  </a:lnTo>
                  <a:lnTo>
                    <a:pt x="214653" y="0"/>
                  </a:lnTo>
                  <a:close/>
                </a:path>
                <a:path w="245109" h="441959">
                  <a:moveTo>
                    <a:pt x="216720" y="30051"/>
                  </a:moveTo>
                  <a:lnTo>
                    <a:pt x="193397" y="30051"/>
                  </a:lnTo>
                  <a:lnTo>
                    <a:pt x="221733" y="441802"/>
                  </a:lnTo>
                  <a:lnTo>
                    <a:pt x="245046" y="441802"/>
                  </a:lnTo>
                  <a:lnTo>
                    <a:pt x="216720" y="30051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3042950" y="10935061"/>
              <a:ext cx="174625" cy="374015"/>
            </a:xfrm>
            <a:custGeom>
              <a:avLst/>
              <a:gdLst/>
              <a:ahLst/>
              <a:cxnLst/>
              <a:rect l="l" t="t" r="r" b="b"/>
              <a:pathLst>
                <a:path w="174625" h="374015">
                  <a:moveTo>
                    <a:pt x="148899" y="0"/>
                  </a:moveTo>
                  <a:lnTo>
                    <a:pt x="122512" y="7322"/>
                  </a:lnTo>
                  <a:lnTo>
                    <a:pt x="0" y="373495"/>
                  </a:lnTo>
                  <a:lnTo>
                    <a:pt x="171021" y="373495"/>
                  </a:lnTo>
                  <a:lnTo>
                    <a:pt x="174448" y="361191"/>
                  </a:lnTo>
                  <a:lnTo>
                    <a:pt x="148899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3030607" y="10920009"/>
              <a:ext cx="198755" cy="388620"/>
            </a:xfrm>
            <a:custGeom>
              <a:avLst/>
              <a:gdLst/>
              <a:ahLst/>
              <a:cxnLst/>
              <a:rect l="l" t="t" r="r" b="b"/>
              <a:pathLst>
                <a:path w="198755" h="388620">
                  <a:moveTo>
                    <a:pt x="171712" y="0"/>
                  </a:moveTo>
                  <a:lnTo>
                    <a:pt x="125745" y="12801"/>
                  </a:lnTo>
                  <a:lnTo>
                    <a:pt x="0" y="388547"/>
                  </a:lnTo>
                  <a:lnTo>
                    <a:pt x="24521" y="388547"/>
                  </a:lnTo>
                  <a:lnTo>
                    <a:pt x="143859" y="31892"/>
                  </a:lnTo>
                  <a:lnTo>
                    <a:pt x="150561" y="30067"/>
                  </a:lnTo>
                  <a:lnTo>
                    <a:pt x="173848" y="30067"/>
                  </a:lnTo>
                  <a:lnTo>
                    <a:pt x="171712" y="0"/>
                  </a:lnTo>
                  <a:close/>
                </a:path>
                <a:path w="198755" h="388620">
                  <a:moveTo>
                    <a:pt x="173848" y="30067"/>
                  </a:moveTo>
                  <a:lnTo>
                    <a:pt x="150561" y="30067"/>
                  </a:lnTo>
                  <a:lnTo>
                    <a:pt x="174958" y="375041"/>
                  </a:lnTo>
                  <a:lnTo>
                    <a:pt x="171195" y="388547"/>
                  </a:lnTo>
                  <a:lnTo>
                    <a:pt x="195325" y="388547"/>
                  </a:lnTo>
                  <a:lnTo>
                    <a:pt x="197889" y="379336"/>
                  </a:lnTo>
                  <a:lnTo>
                    <a:pt x="198517" y="377408"/>
                  </a:lnTo>
                  <a:lnTo>
                    <a:pt x="173848" y="30067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2735004" y="11005145"/>
              <a:ext cx="205104" cy="303530"/>
            </a:xfrm>
            <a:custGeom>
              <a:avLst/>
              <a:gdLst/>
              <a:ahLst/>
              <a:cxnLst/>
              <a:rect l="l" t="t" r="r" b="b"/>
              <a:pathLst>
                <a:path w="205104" h="303529">
                  <a:moveTo>
                    <a:pt x="204705" y="0"/>
                  </a:moveTo>
                  <a:lnTo>
                    <a:pt x="0" y="56937"/>
                  </a:lnTo>
                  <a:lnTo>
                    <a:pt x="519" y="303410"/>
                  </a:lnTo>
                  <a:lnTo>
                    <a:pt x="194810" y="303410"/>
                  </a:lnTo>
                  <a:lnTo>
                    <a:pt x="204705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2723382" y="10989685"/>
              <a:ext cx="228600" cy="319405"/>
            </a:xfrm>
            <a:custGeom>
              <a:avLst/>
              <a:gdLst/>
              <a:ahLst/>
              <a:cxnLst/>
              <a:rect l="l" t="t" r="r" b="b"/>
              <a:pathLst>
                <a:path w="228600" h="319404">
                  <a:moveTo>
                    <a:pt x="228474" y="0"/>
                  </a:moveTo>
                  <a:lnTo>
                    <a:pt x="0" y="63549"/>
                  </a:lnTo>
                  <a:lnTo>
                    <a:pt x="554" y="318870"/>
                  </a:lnTo>
                  <a:lnTo>
                    <a:pt x="23760" y="318870"/>
                  </a:lnTo>
                  <a:lnTo>
                    <a:pt x="23245" y="81220"/>
                  </a:lnTo>
                  <a:lnTo>
                    <a:pt x="204286" y="30895"/>
                  </a:lnTo>
                  <a:lnTo>
                    <a:pt x="227469" y="30895"/>
                  </a:lnTo>
                  <a:lnTo>
                    <a:pt x="228474" y="0"/>
                  </a:lnTo>
                  <a:close/>
                </a:path>
                <a:path w="228600" h="319404">
                  <a:moveTo>
                    <a:pt x="227469" y="30895"/>
                  </a:moveTo>
                  <a:lnTo>
                    <a:pt x="204286" y="30895"/>
                  </a:lnTo>
                  <a:lnTo>
                    <a:pt x="194919" y="318870"/>
                  </a:lnTo>
                  <a:lnTo>
                    <a:pt x="218098" y="318870"/>
                  </a:lnTo>
                  <a:lnTo>
                    <a:pt x="227469" y="30895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12620656" y="11062121"/>
              <a:ext cx="115570" cy="247015"/>
            </a:xfrm>
            <a:custGeom>
              <a:avLst/>
              <a:gdLst/>
              <a:ahLst/>
              <a:cxnLst/>
              <a:rect l="l" t="t" r="r" b="b"/>
              <a:pathLst>
                <a:path w="115570" h="247015">
                  <a:moveTo>
                    <a:pt x="114452" y="0"/>
                  </a:moveTo>
                  <a:lnTo>
                    <a:pt x="80631" y="9402"/>
                  </a:lnTo>
                  <a:lnTo>
                    <a:pt x="0" y="246434"/>
                  </a:lnTo>
                  <a:lnTo>
                    <a:pt x="115005" y="246434"/>
                  </a:lnTo>
                  <a:lnTo>
                    <a:pt x="114452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12608300" y="11046784"/>
              <a:ext cx="139065" cy="262255"/>
            </a:xfrm>
            <a:custGeom>
              <a:avLst/>
              <a:gdLst/>
              <a:ahLst/>
              <a:cxnLst/>
              <a:rect l="l" t="t" r="r" b="b"/>
              <a:pathLst>
                <a:path w="139065" h="262254">
                  <a:moveTo>
                    <a:pt x="138327" y="0"/>
                  </a:moveTo>
                  <a:lnTo>
                    <a:pt x="83878" y="15219"/>
                  </a:lnTo>
                  <a:lnTo>
                    <a:pt x="0" y="261772"/>
                  </a:lnTo>
                  <a:lnTo>
                    <a:pt x="24631" y="261772"/>
                  </a:lnTo>
                  <a:lnTo>
                    <a:pt x="101993" y="34327"/>
                  </a:lnTo>
                  <a:lnTo>
                    <a:pt x="115186" y="30658"/>
                  </a:lnTo>
                  <a:lnTo>
                    <a:pt x="138393" y="30658"/>
                  </a:lnTo>
                  <a:lnTo>
                    <a:pt x="138327" y="0"/>
                  </a:lnTo>
                  <a:close/>
                </a:path>
                <a:path w="139065" h="262254">
                  <a:moveTo>
                    <a:pt x="138393" y="30658"/>
                  </a:moveTo>
                  <a:lnTo>
                    <a:pt x="115186" y="30658"/>
                  </a:lnTo>
                  <a:lnTo>
                    <a:pt x="115674" y="261772"/>
                  </a:lnTo>
                  <a:lnTo>
                    <a:pt x="138895" y="261772"/>
                  </a:lnTo>
                  <a:lnTo>
                    <a:pt x="138401" y="34327"/>
                  </a:lnTo>
                  <a:lnTo>
                    <a:pt x="138393" y="30658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247106" y="11112411"/>
              <a:ext cx="264058" cy="196144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1913678" y="11221680"/>
              <a:ext cx="204486" cy="86875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10347276" y="10499965"/>
              <a:ext cx="170815" cy="808990"/>
            </a:xfrm>
            <a:custGeom>
              <a:avLst/>
              <a:gdLst/>
              <a:ahLst/>
              <a:cxnLst/>
              <a:rect l="l" t="t" r="r" b="b"/>
              <a:pathLst>
                <a:path w="170815" h="808990">
                  <a:moveTo>
                    <a:pt x="78856" y="0"/>
                  </a:moveTo>
                  <a:lnTo>
                    <a:pt x="0" y="97217"/>
                  </a:lnTo>
                  <a:lnTo>
                    <a:pt x="21994" y="808590"/>
                  </a:lnTo>
                  <a:lnTo>
                    <a:pt x="170530" y="808590"/>
                  </a:lnTo>
                  <a:lnTo>
                    <a:pt x="78856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10335497" y="10471151"/>
              <a:ext cx="194310" cy="837565"/>
            </a:xfrm>
            <a:custGeom>
              <a:avLst/>
              <a:gdLst/>
              <a:ahLst/>
              <a:cxnLst/>
              <a:rect l="l" t="t" r="r" b="b"/>
              <a:pathLst>
                <a:path w="194309" h="837565">
                  <a:moveTo>
                    <a:pt x="99065" y="0"/>
                  </a:moveTo>
                  <a:lnTo>
                    <a:pt x="0" y="122111"/>
                  </a:lnTo>
                  <a:lnTo>
                    <a:pt x="22123" y="837404"/>
                  </a:lnTo>
                  <a:lnTo>
                    <a:pt x="45404" y="837404"/>
                  </a:lnTo>
                  <a:lnTo>
                    <a:pt x="23528" y="130042"/>
                  </a:lnTo>
                  <a:lnTo>
                    <a:pt x="82133" y="57800"/>
                  </a:lnTo>
                  <a:lnTo>
                    <a:pt x="105618" y="57800"/>
                  </a:lnTo>
                  <a:lnTo>
                    <a:pt x="99065" y="0"/>
                  </a:lnTo>
                  <a:close/>
                </a:path>
                <a:path w="194309" h="837565">
                  <a:moveTo>
                    <a:pt x="105618" y="57800"/>
                  </a:moveTo>
                  <a:lnTo>
                    <a:pt x="82133" y="57800"/>
                  </a:lnTo>
                  <a:lnTo>
                    <a:pt x="170576" y="837404"/>
                  </a:lnTo>
                  <a:lnTo>
                    <a:pt x="194010" y="837404"/>
                  </a:lnTo>
                  <a:lnTo>
                    <a:pt x="105618" y="57800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10109201" y="10773723"/>
              <a:ext cx="111760" cy="535305"/>
            </a:xfrm>
            <a:custGeom>
              <a:avLst/>
              <a:gdLst/>
              <a:ahLst/>
              <a:cxnLst/>
              <a:rect l="l" t="t" r="r" b="b"/>
              <a:pathLst>
                <a:path w="111759" h="535304">
                  <a:moveTo>
                    <a:pt x="98749" y="0"/>
                  </a:moveTo>
                  <a:lnTo>
                    <a:pt x="3233" y="128351"/>
                  </a:lnTo>
                  <a:lnTo>
                    <a:pt x="0" y="534832"/>
                  </a:lnTo>
                  <a:lnTo>
                    <a:pt x="111322" y="534832"/>
                  </a:lnTo>
                  <a:lnTo>
                    <a:pt x="98749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10097730" y="10739733"/>
              <a:ext cx="134620" cy="568960"/>
            </a:xfrm>
            <a:custGeom>
              <a:avLst/>
              <a:gdLst/>
              <a:ahLst/>
              <a:cxnLst/>
              <a:rect l="l" t="t" r="r" b="b"/>
              <a:pathLst>
                <a:path w="134620" h="568959">
                  <a:moveTo>
                    <a:pt x="121245" y="0"/>
                  </a:moveTo>
                  <a:lnTo>
                    <a:pt x="3291" y="158501"/>
                  </a:lnTo>
                  <a:lnTo>
                    <a:pt x="0" y="568822"/>
                  </a:lnTo>
                  <a:lnTo>
                    <a:pt x="23236" y="568822"/>
                  </a:lnTo>
                  <a:lnTo>
                    <a:pt x="26442" y="166297"/>
                  </a:lnTo>
                  <a:lnTo>
                    <a:pt x="99518" y="68131"/>
                  </a:lnTo>
                  <a:lnTo>
                    <a:pt x="122846" y="68131"/>
                  </a:lnTo>
                  <a:lnTo>
                    <a:pt x="121245" y="0"/>
                  </a:lnTo>
                  <a:close/>
                </a:path>
                <a:path w="134620" h="568959">
                  <a:moveTo>
                    <a:pt x="122846" y="68131"/>
                  </a:moveTo>
                  <a:lnTo>
                    <a:pt x="99518" y="68131"/>
                  </a:lnTo>
                  <a:lnTo>
                    <a:pt x="111284" y="568822"/>
                  </a:lnTo>
                  <a:lnTo>
                    <a:pt x="134611" y="568822"/>
                  </a:lnTo>
                  <a:lnTo>
                    <a:pt x="122846" y="68131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9943650" y="11032877"/>
              <a:ext cx="77470" cy="276225"/>
            </a:xfrm>
            <a:custGeom>
              <a:avLst/>
              <a:gdLst/>
              <a:ahLst/>
              <a:cxnLst/>
              <a:rect l="l" t="t" r="r" b="b"/>
              <a:pathLst>
                <a:path w="77470" h="276225">
                  <a:moveTo>
                    <a:pt x="76274" y="0"/>
                  </a:moveTo>
                  <a:lnTo>
                    <a:pt x="32883" y="63549"/>
                  </a:lnTo>
                  <a:lnTo>
                    <a:pt x="0" y="275678"/>
                  </a:lnTo>
                  <a:lnTo>
                    <a:pt x="76874" y="275678"/>
                  </a:lnTo>
                  <a:lnTo>
                    <a:pt x="76274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9931868" y="10995288"/>
              <a:ext cx="100330" cy="313690"/>
            </a:xfrm>
            <a:custGeom>
              <a:avLst/>
              <a:gdLst/>
              <a:ahLst/>
              <a:cxnLst/>
              <a:rect l="l" t="t" r="r" b="b"/>
              <a:pathLst>
                <a:path w="100329" h="313690">
                  <a:moveTo>
                    <a:pt x="99522" y="0"/>
                  </a:moveTo>
                  <a:lnTo>
                    <a:pt x="33566" y="96711"/>
                  </a:lnTo>
                  <a:lnTo>
                    <a:pt x="0" y="313267"/>
                  </a:lnTo>
                  <a:lnTo>
                    <a:pt x="23561" y="313267"/>
                  </a:lnTo>
                  <a:lnTo>
                    <a:pt x="55754" y="105471"/>
                  </a:lnTo>
                  <a:lnTo>
                    <a:pt x="76570" y="75083"/>
                  </a:lnTo>
                  <a:lnTo>
                    <a:pt x="99688" y="75083"/>
                  </a:lnTo>
                  <a:lnTo>
                    <a:pt x="99522" y="0"/>
                  </a:lnTo>
                  <a:close/>
                </a:path>
                <a:path w="100329" h="313690">
                  <a:moveTo>
                    <a:pt x="99688" y="75083"/>
                  </a:moveTo>
                  <a:lnTo>
                    <a:pt x="76570" y="75083"/>
                  </a:lnTo>
                  <a:lnTo>
                    <a:pt x="77087" y="313267"/>
                  </a:lnTo>
                  <a:lnTo>
                    <a:pt x="100214" y="313267"/>
                  </a:lnTo>
                  <a:lnTo>
                    <a:pt x="99755" y="105471"/>
                  </a:lnTo>
                  <a:lnTo>
                    <a:pt x="99688" y="75083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13922193" y="8834662"/>
              <a:ext cx="4007485" cy="2168525"/>
            </a:xfrm>
            <a:custGeom>
              <a:avLst/>
              <a:gdLst/>
              <a:ahLst/>
              <a:cxnLst/>
              <a:rect l="l" t="t" r="r" b="b"/>
              <a:pathLst>
                <a:path w="4007484" h="2168525">
                  <a:moveTo>
                    <a:pt x="0" y="0"/>
                  </a:moveTo>
                  <a:lnTo>
                    <a:pt x="1297018" y="415990"/>
                  </a:lnTo>
                  <a:lnTo>
                    <a:pt x="2514347" y="1152787"/>
                  </a:lnTo>
                  <a:lnTo>
                    <a:pt x="3417039" y="1855278"/>
                  </a:lnTo>
                  <a:lnTo>
                    <a:pt x="3770146" y="2168355"/>
                  </a:lnTo>
                  <a:lnTo>
                    <a:pt x="4007207" y="2106260"/>
                  </a:lnTo>
                  <a:lnTo>
                    <a:pt x="3763650" y="1904637"/>
                  </a:lnTo>
                  <a:lnTo>
                    <a:pt x="3587757" y="1763465"/>
                  </a:lnTo>
                  <a:lnTo>
                    <a:pt x="3394292" y="1616178"/>
                  </a:lnTo>
                  <a:lnTo>
                    <a:pt x="3057126" y="1365907"/>
                  </a:lnTo>
                  <a:lnTo>
                    <a:pt x="3016079" y="1335821"/>
                  </a:lnTo>
                  <a:lnTo>
                    <a:pt x="2974881" y="1305952"/>
                  </a:lnTo>
                  <a:lnTo>
                    <a:pt x="2933532" y="1276300"/>
                  </a:lnTo>
                  <a:lnTo>
                    <a:pt x="2892033" y="1246865"/>
                  </a:lnTo>
                  <a:lnTo>
                    <a:pt x="2850385" y="1217649"/>
                  </a:lnTo>
                  <a:lnTo>
                    <a:pt x="2808590" y="1188651"/>
                  </a:lnTo>
                  <a:lnTo>
                    <a:pt x="2766647" y="1159872"/>
                  </a:lnTo>
                  <a:lnTo>
                    <a:pt x="2724558" y="1131312"/>
                  </a:lnTo>
                  <a:lnTo>
                    <a:pt x="2682324" y="1102973"/>
                  </a:lnTo>
                  <a:lnTo>
                    <a:pt x="2639945" y="1074855"/>
                  </a:lnTo>
                  <a:lnTo>
                    <a:pt x="2597423" y="1046958"/>
                  </a:lnTo>
                  <a:lnTo>
                    <a:pt x="2554758" y="1019283"/>
                  </a:lnTo>
                  <a:lnTo>
                    <a:pt x="2511951" y="991830"/>
                  </a:lnTo>
                  <a:lnTo>
                    <a:pt x="2469004" y="964600"/>
                  </a:lnTo>
                  <a:lnTo>
                    <a:pt x="2425916" y="937593"/>
                  </a:lnTo>
                  <a:lnTo>
                    <a:pt x="2382689" y="910811"/>
                  </a:lnTo>
                  <a:lnTo>
                    <a:pt x="2339323" y="884253"/>
                  </a:lnTo>
                  <a:lnTo>
                    <a:pt x="2295821" y="857919"/>
                  </a:lnTo>
                  <a:lnTo>
                    <a:pt x="2252181" y="831812"/>
                  </a:lnTo>
                  <a:lnTo>
                    <a:pt x="2208406" y="805930"/>
                  </a:lnTo>
                  <a:lnTo>
                    <a:pt x="2164496" y="780275"/>
                  </a:lnTo>
                  <a:lnTo>
                    <a:pt x="2120453" y="754848"/>
                  </a:lnTo>
                  <a:lnTo>
                    <a:pt x="2076276" y="729648"/>
                  </a:lnTo>
                  <a:lnTo>
                    <a:pt x="2031967" y="704676"/>
                  </a:lnTo>
                  <a:lnTo>
                    <a:pt x="1987527" y="679933"/>
                  </a:lnTo>
                  <a:lnTo>
                    <a:pt x="1942956" y="655419"/>
                  </a:lnTo>
                  <a:lnTo>
                    <a:pt x="1898256" y="631135"/>
                  </a:lnTo>
                  <a:lnTo>
                    <a:pt x="1853427" y="607082"/>
                  </a:lnTo>
                  <a:lnTo>
                    <a:pt x="1808471" y="583259"/>
                  </a:lnTo>
                  <a:lnTo>
                    <a:pt x="1763387" y="559668"/>
                  </a:lnTo>
                  <a:lnTo>
                    <a:pt x="1718178" y="536309"/>
                  </a:lnTo>
                  <a:lnTo>
                    <a:pt x="1672843" y="513182"/>
                  </a:lnTo>
                  <a:lnTo>
                    <a:pt x="1539482" y="446007"/>
                  </a:lnTo>
                  <a:lnTo>
                    <a:pt x="1456388" y="405209"/>
                  </a:lnTo>
                  <a:lnTo>
                    <a:pt x="1377976" y="367744"/>
                  </a:lnTo>
                  <a:lnTo>
                    <a:pt x="1304119" y="333464"/>
                  </a:lnTo>
                  <a:lnTo>
                    <a:pt x="1234690" y="302220"/>
                  </a:lnTo>
                  <a:lnTo>
                    <a:pt x="1169564" y="273863"/>
                  </a:lnTo>
                  <a:lnTo>
                    <a:pt x="1108614" y="248243"/>
                  </a:lnTo>
                  <a:lnTo>
                    <a:pt x="1051713" y="225212"/>
                  </a:lnTo>
                  <a:lnTo>
                    <a:pt x="998735" y="204621"/>
                  </a:lnTo>
                  <a:lnTo>
                    <a:pt x="949553" y="186320"/>
                  </a:lnTo>
                  <a:lnTo>
                    <a:pt x="904040" y="170161"/>
                  </a:lnTo>
                  <a:lnTo>
                    <a:pt x="862071" y="155996"/>
                  </a:lnTo>
                  <a:lnTo>
                    <a:pt x="823518" y="143674"/>
                  </a:lnTo>
                  <a:lnTo>
                    <a:pt x="756156" y="123965"/>
                  </a:lnTo>
                  <a:lnTo>
                    <a:pt x="700943" y="109845"/>
                  </a:lnTo>
                  <a:lnTo>
                    <a:pt x="656866" y="100120"/>
                  </a:lnTo>
                  <a:lnTo>
                    <a:pt x="451651" y="65558"/>
                  </a:lnTo>
                  <a:lnTo>
                    <a:pt x="245777" y="34874"/>
                  </a:lnTo>
                  <a:lnTo>
                    <a:pt x="72769" y="101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13920519" y="8831557"/>
              <a:ext cx="4034154" cy="2184400"/>
            </a:xfrm>
            <a:custGeom>
              <a:avLst/>
              <a:gdLst/>
              <a:ahLst/>
              <a:cxnLst/>
              <a:rect l="l" t="t" r="r" b="b"/>
              <a:pathLst>
                <a:path w="4034155" h="2184400">
                  <a:moveTo>
                    <a:pt x="546360" y="76200"/>
                  </a:moveTo>
                  <a:lnTo>
                    <a:pt x="346400" y="76200"/>
                  </a:lnTo>
                  <a:lnTo>
                    <a:pt x="491202" y="114300"/>
                  </a:lnTo>
                  <a:lnTo>
                    <a:pt x="539623" y="139700"/>
                  </a:lnTo>
                  <a:lnTo>
                    <a:pt x="685138" y="177800"/>
                  </a:lnTo>
                  <a:lnTo>
                    <a:pt x="733678" y="203200"/>
                  </a:lnTo>
                  <a:lnTo>
                    <a:pt x="830717" y="228600"/>
                  </a:lnTo>
                  <a:lnTo>
                    <a:pt x="879188" y="254000"/>
                  </a:lnTo>
                  <a:lnTo>
                    <a:pt x="927605" y="266700"/>
                  </a:lnTo>
                  <a:lnTo>
                    <a:pt x="1024222" y="317500"/>
                  </a:lnTo>
                  <a:lnTo>
                    <a:pt x="1072391" y="330200"/>
                  </a:lnTo>
                  <a:lnTo>
                    <a:pt x="1168374" y="381000"/>
                  </a:lnTo>
                  <a:lnTo>
                    <a:pt x="1216160" y="393700"/>
                  </a:lnTo>
                  <a:lnTo>
                    <a:pt x="1591499" y="596900"/>
                  </a:lnTo>
                  <a:lnTo>
                    <a:pt x="1817545" y="723900"/>
                  </a:lnTo>
                  <a:lnTo>
                    <a:pt x="1992123" y="825500"/>
                  </a:lnTo>
                  <a:lnTo>
                    <a:pt x="2118776" y="901700"/>
                  </a:lnTo>
                  <a:lnTo>
                    <a:pt x="2160098" y="939800"/>
                  </a:lnTo>
                  <a:lnTo>
                    <a:pt x="2200947" y="965200"/>
                  </a:lnTo>
                  <a:lnTo>
                    <a:pt x="2281168" y="1016000"/>
                  </a:lnTo>
                  <a:lnTo>
                    <a:pt x="2359319" y="1066800"/>
                  </a:lnTo>
                  <a:lnTo>
                    <a:pt x="2435279" y="1117600"/>
                  </a:lnTo>
                  <a:lnTo>
                    <a:pt x="2472400" y="1143000"/>
                  </a:lnTo>
                  <a:lnTo>
                    <a:pt x="2508928" y="1168400"/>
                  </a:lnTo>
                  <a:lnTo>
                    <a:pt x="2550049" y="1206500"/>
                  </a:lnTo>
                  <a:lnTo>
                    <a:pt x="2631936" y="1257300"/>
                  </a:lnTo>
                  <a:lnTo>
                    <a:pt x="2672701" y="1295400"/>
                  </a:lnTo>
                  <a:lnTo>
                    <a:pt x="2753870" y="1346200"/>
                  </a:lnTo>
                  <a:lnTo>
                    <a:pt x="2794274" y="1384300"/>
                  </a:lnTo>
                  <a:lnTo>
                    <a:pt x="2874717" y="1435100"/>
                  </a:lnTo>
                  <a:lnTo>
                    <a:pt x="2914756" y="1473200"/>
                  </a:lnTo>
                  <a:lnTo>
                    <a:pt x="2954671" y="1498600"/>
                  </a:lnTo>
                  <a:lnTo>
                    <a:pt x="2994464" y="1536700"/>
                  </a:lnTo>
                  <a:lnTo>
                    <a:pt x="3034132" y="1562100"/>
                  </a:lnTo>
                  <a:lnTo>
                    <a:pt x="3073677" y="1600200"/>
                  </a:lnTo>
                  <a:lnTo>
                    <a:pt x="3113096" y="1625600"/>
                  </a:lnTo>
                  <a:lnTo>
                    <a:pt x="3152390" y="1663700"/>
                  </a:lnTo>
                  <a:lnTo>
                    <a:pt x="3191559" y="1689100"/>
                  </a:lnTo>
                  <a:lnTo>
                    <a:pt x="3230601" y="1727200"/>
                  </a:lnTo>
                  <a:lnTo>
                    <a:pt x="3269517" y="1752600"/>
                  </a:lnTo>
                  <a:lnTo>
                    <a:pt x="3308305" y="1790700"/>
                  </a:lnTo>
                  <a:lnTo>
                    <a:pt x="3346965" y="1816100"/>
                  </a:lnTo>
                  <a:lnTo>
                    <a:pt x="3385497" y="1854200"/>
                  </a:lnTo>
                  <a:lnTo>
                    <a:pt x="3423901" y="1879600"/>
                  </a:lnTo>
                  <a:lnTo>
                    <a:pt x="3500319" y="1955800"/>
                  </a:lnTo>
                  <a:lnTo>
                    <a:pt x="3538333" y="1981200"/>
                  </a:lnTo>
                  <a:lnTo>
                    <a:pt x="3576217" y="2019300"/>
                  </a:lnTo>
                  <a:lnTo>
                    <a:pt x="3613969" y="2044700"/>
                  </a:lnTo>
                  <a:lnTo>
                    <a:pt x="3689077" y="2120900"/>
                  </a:lnTo>
                  <a:lnTo>
                    <a:pt x="3726432" y="2146300"/>
                  </a:lnTo>
                  <a:lnTo>
                    <a:pt x="3763655" y="2184400"/>
                  </a:lnTo>
                  <a:lnTo>
                    <a:pt x="3768366" y="2184400"/>
                  </a:lnTo>
                  <a:lnTo>
                    <a:pt x="3874499" y="2159000"/>
                  </a:lnTo>
                  <a:lnTo>
                    <a:pt x="3774963" y="2159000"/>
                  </a:lnTo>
                  <a:lnTo>
                    <a:pt x="3737791" y="2133600"/>
                  </a:lnTo>
                  <a:lnTo>
                    <a:pt x="3663053" y="2057400"/>
                  </a:lnTo>
                  <a:lnTo>
                    <a:pt x="3625488" y="2032000"/>
                  </a:lnTo>
                  <a:lnTo>
                    <a:pt x="3587793" y="1993900"/>
                  </a:lnTo>
                  <a:lnTo>
                    <a:pt x="3549969" y="1968500"/>
                  </a:lnTo>
                  <a:lnTo>
                    <a:pt x="3473933" y="1892300"/>
                  </a:lnTo>
                  <a:lnTo>
                    <a:pt x="3435723" y="1866900"/>
                  </a:lnTo>
                  <a:lnTo>
                    <a:pt x="3397386" y="1828800"/>
                  </a:lnTo>
                  <a:lnTo>
                    <a:pt x="3358921" y="1803400"/>
                  </a:lnTo>
                  <a:lnTo>
                    <a:pt x="3320329" y="1765300"/>
                  </a:lnTo>
                  <a:lnTo>
                    <a:pt x="3281612" y="1739900"/>
                  </a:lnTo>
                  <a:lnTo>
                    <a:pt x="3242768" y="1701800"/>
                  </a:lnTo>
                  <a:lnTo>
                    <a:pt x="3203800" y="1676400"/>
                  </a:lnTo>
                  <a:lnTo>
                    <a:pt x="3164707" y="1638300"/>
                  </a:lnTo>
                  <a:lnTo>
                    <a:pt x="3125489" y="1612900"/>
                  </a:lnTo>
                  <a:lnTo>
                    <a:pt x="3086148" y="1574800"/>
                  </a:lnTo>
                  <a:lnTo>
                    <a:pt x="3046684" y="1549400"/>
                  </a:lnTo>
                  <a:lnTo>
                    <a:pt x="3007096" y="1511300"/>
                  </a:lnTo>
                  <a:lnTo>
                    <a:pt x="2967387" y="1485900"/>
                  </a:lnTo>
                  <a:lnTo>
                    <a:pt x="2927555" y="1447800"/>
                  </a:lnTo>
                  <a:lnTo>
                    <a:pt x="2847529" y="1397000"/>
                  </a:lnTo>
                  <a:lnTo>
                    <a:pt x="2807335" y="1358900"/>
                  </a:lnTo>
                  <a:lnTo>
                    <a:pt x="2767021" y="1333500"/>
                  </a:lnTo>
                  <a:lnTo>
                    <a:pt x="2726587" y="1295400"/>
                  </a:lnTo>
                  <a:lnTo>
                    <a:pt x="2645364" y="1244600"/>
                  </a:lnTo>
                  <a:lnTo>
                    <a:pt x="2604575" y="1206500"/>
                  </a:lnTo>
                  <a:lnTo>
                    <a:pt x="2522645" y="1155700"/>
                  </a:lnTo>
                  <a:lnTo>
                    <a:pt x="2477068" y="1117600"/>
                  </a:lnTo>
                  <a:lnTo>
                    <a:pt x="2431615" y="1092200"/>
                  </a:lnTo>
                  <a:lnTo>
                    <a:pt x="2386290" y="1054100"/>
                  </a:lnTo>
                  <a:lnTo>
                    <a:pt x="2341094" y="1028700"/>
                  </a:lnTo>
                  <a:lnTo>
                    <a:pt x="2296033" y="990600"/>
                  </a:lnTo>
                  <a:lnTo>
                    <a:pt x="2206323" y="939800"/>
                  </a:lnTo>
                  <a:lnTo>
                    <a:pt x="2161681" y="901700"/>
                  </a:lnTo>
                  <a:lnTo>
                    <a:pt x="1984607" y="800100"/>
                  </a:lnTo>
                  <a:lnTo>
                    <a:pt x="1940727" y="762000"/>
                  </a:lnTo>
                  <a:lnTo>
                    <a:pt x="1680961" y="609600"/>
                  </a:lnTo>
                  <a:lnTo>
                    <a:pt x="1638281" y="596900"/>
                  </a:lnTo>
                  <a:lnTo>
                    <a:pt x="1469433" y="495300"/>
                  </a:lnTo>
                  <a:lnTo>
                    <a:pt x="1427704" y="482600"/>
                  </a:lnTo>
                  <a:lnTo>
                    <a:pt x="1344849" y="431800"/>
                  </a:lnTo>
                  <a:lnTo>
                    <a:pt x="1258838" y="393700"/>
                  </a:lnTo>
                  <a:lnTo>
                    <a:pt x="1213728" y="368300"/>
                  </a:lnTo>
                  <a:lnTo>
                    <a:pt x="1168402" y="355600"/>
                  </a:lnTo>
                  <a:lnTo>
                    <a:pt x="1077123" y="304800"/>
                  </a:lnTo>
                  <a:lnTo>
                    <a:pt x="1031176" y="292100"/>
                  </a:lnTo>
                  <a:lnTo>
                    <a:pt x="985031" y="266700"/>
                  </a:lnTo>
                  <a:lnTo>
                    <a:pt x="938690" y="254000"/>
                  </a:lnTo>
                  <a:lnTo>
                    <a:pt x="892158" y="228600"/>
                  </a:lnTo>
                  <a:lnTo>
                    <a:pt x="798537" y="203200"/>
                  </a:lnTo>
                  <a:lnTo>
                    <a:pt x="751456" y="177800"/>
                  </a:lnTo>
                  <a:lnTo>
                    <a:pt x="656772" y="152400"/>
                  </a:lnTo>
                  <a:lnTo>
                    <a:pt x="609178" y="127000"/>
                  </a:lnTo>
                  <a:lnTo>
                    <a:pt x="513503" y="101600"/>
                  </a:lnTo>
                  <a:lnTo>
                    <a:pt x="509891" y="101600"/>
                  </a:lnTo>
                  <a:lnTo>
                    <a:pt x="465430" y="88900"/>
                  </a:lnTo>
                  <a:lnTo>
                    <a:pt x="589196" y="88900"/>
                  </a:lnTo>
                  <a:lnTo>
                    <a:pt x="546360" y="76200"/>
                  </a:lnTo>
                  <a:close/>
                </a:path>
                <a:path w="4034155" h="2184400">
                  <a:moveTo>
                    <a:pt x="837730" y="139700"/>
                  </a:moveTo>
                  <a:lnTo>
                    <a:pt x="744761" y="139700"/>
                  </a:lnTo>
                  <a:lnTo>
                    <a:pt x="775671" y="152400"/>
                  </a:lnTo>
                  <a:lnTo>
                    <a:pt x="847719" y="177800"/>
                  </a:lnTo>
                  <a:lnTo>
                    <a:pt x="889130" y="190500"/>
                  </a:lnTo>
                  <a:lnTo>
                    <a:pt x="934313" y="203200"/>
                  </a:lnTo>
                  <a:lnTo>
                    <a:pt x="983407" y="215900"/>
                  </a:lnTo>
                  <a:lnTo>
                    <a:pt x="1036547" y="241300"/>
                  </a:lnTo>
                  <a:lnTo>
                    <a:pt x="1093870" y="266700"/>
                  </a:lnTo>
                  <a:lnTo>
                    <a:pt x="1155512" y="292100"/>
                  </a:lnTo>
                  <a:lnTo>
                    <a:pt x="1221610" y="317500"/>
                  </a:lnTo>
                  <a:lnTo>
                    <a:pt x="1292301" y="355600"/>
                  </a:lnTo>
                  <a:lnTo>
                    <a:pt x="1367720" y="381000"/>
                  </a:lnTo>
                  <a:lnTo>
                    <a:pt x="1448006" y="419100"/>
                  </a:lnTo>
                  <a:lnTo>
                    <a:pt x="1533293" y="469900"/>
                  </a:lnTo>
                  <a:lnTo>
                    <a:pt x="1623720" y="508000"/>
                  </a:lnTo>
                  <a:lnTo>
                    <a:pt x="1637541" y="520700"/>
                  </a:lnTo>
                  <a:lnTo>
                    <a:pt x="1682520" y="546100"/>
                  </a:lnTo>
                  <a:lnTo>
                    <a:pt x="1727376" y="558800"/>
                  </a:lnTo>
                  <a:lnTo>
                    <a:pt x="1993878" y="711200"/>
                  </a:lnTo>
                  <a:lnTo>
                    <a:pt x="2037848" y="723900"/>
                  </a:lnTo>
                  <a:lnTo>
                    <a:pt x="2341954" y="901700"/>
                  </a:lnTo>
                  <a:lnTo>
                    <a:pt x="2384861" y="939800"/>
                  </a:lnTo>
                  <a:lnTo>
                    <a:pt x="2639405" y="1092200"/>
                  </a:lnTo>
                  <a:lnTo>
                    <a:pt x="2681337" y="1130300"/>
                  </a:lnTo>
                  <a:lnTo>
                    <a:pt x="2806276" y="1206500"/>
                  </a:lnTo>
                  <a:lnTo>
                    <a:pt x="2847633" y="1244600"/>
                  </a:lnTo>
                  <a:lnTo>
                    <a:pt x="2970825" y="1320800"/>
                  </a:lnTo>
                  <a:lnTo>
                    <a:pt x="3011593" y="1358900"/>
                  </a:lnTo>
                  <a:lnTo>
                    <a:pt x="3092680" y="1409700"/>
                  </a:lnTo>
                  <a:lnTo>
                    <a:pt x="3151913" y="1460500"/>
                  </a:lnTo>
                  <a:lnTo>
                    <a:pt x="3210188" y="1498600"/>
                  </a:lnTo>
                  <a:lnTo>
                    <a:pt x="3267382" y="1549400"/>
                  </a:lnTo>
                  <a:lnTo>
                    <a:pt x="3323371" y="1587500"/>
                  </a:lnTo>
                  <a:lnTo>
                    <a:pt x="3378031" y="1625600"/>
                  </a:lnTo>
                  <a:lnTo>
                    <a:pt x="3431238" y="1676400"/>
                  </a:lnTo>
                  <a:lnTo>
                    <a:pt x="3482868" y="1714500"/>
                  </a:lnTo>
                  <a:lnTo>
                    <a:pt x="3532798" y="1752600"/>
                  </a:lnTo>
                  <a:lnTo>
                    <a:pt x="3580903" y="1790700"/>
                  </a:lnTo>
                  <a:lnTo>
                    <a:pt x="3627060" y="1828800"/>
                  </a:lnTo>
                  <a:lnTo>
                    <a:pt x="3671144" y="1854200"/>
                  </a:lnTo>
                  <a:lnTo>
                    <a:pt x="3713032" y="1892300"/>
                  </a:lnTo>
                  <a:lnTo>
                    <a:pt x="3752600" y="1917700"/>
                  </a:lnTo>
                  <a:lnTo>
                    <a:pt x="3789724" y="1955800"/>
                  </a:lnTo>
                  <a:lnTo>
                    <a:pt x="3824279" y="1981200"/>
                  </a:lnTo>
                  <a:lnTo>
                    <a:pt x="3856143" y="2006600"/>
                  </a:lnTo>
                  <a:lnTo>
                    <a:pt x="3885191" y="2032000"/>
                  </a:lnTo>
                  <a:lnTo>
                    <a:pt x="3911299" y="2044700"/>
                  </a:lnTo>
                  <a:lnTo>
                    <a:pt x="3934344" y="2070100"/>
                  </a:lnTo>
                  <a:lnTo>
                    <a:pt x="3954201" y="2082800"/>
                  </a:lnTo>
                  <a:lnTo>
                    <a:pt x="3970747" y="2095500"/>
                  </a:lnTo>
                  <a:lnTo>
                    <a:pt x="3983857" y="2108200"/>
                  </a:lnTo>
                  <a:lnTo>
                    <a:pt x="3774963" y="2159000"/>
                  </a:lnTo>
                  <a:lnTo>
                    <a:pt x="3874499" y="2159000"/>
                  </a:lnTo>
                  <a:lnTo>
                    <a:pt x="4033699" y="2120900"/>
                  </a:lnTo>
                  <a:lnTo>
                    <a:pt x="4016317" y="2108200"/>
                  </a:lnTo>
                  <a:lnTo>
                    <a:pt x="4006235" y="2095500"/>
                  </a:lnTo>
                  <a:lnTo>
                    <a:pt x="3979014" y="2070100"/>
                  </a:lnTo>
                  <a:lnTo>
                    <a:pt x="3959371" y="2057400"/>
                  </a:lnTo>
                  <a:lnTo>
                    <a:pt x="3935915" y="2044700"/>
                  </a:lnTo>
                  <a:lnTo>
                    <a:pt x="3908804" y="2019300"/>
                  </a:lnTo>
                  <a:lnTo>
                    <a:pt x="3878196" y="1993900"/>
                  </a:lnTo>
                  <a:lnTo>
                    <a:pt x="3844249" y="1968500"/>
                  </a:lnTo>
                  <a:lnTo>
                    <a:pt x="3807119" y="1943100"/>
                  </a:lnTo>
                  <a:lnTo>
                    <a:pt x="3766964" y="1905000"/>
                  </a:lnTo>
                  <a:lnTo>
                    <a:pt x="3723942" y="1866900"/>
                  </a:lnTo>
                  <a:lnTo>
                    <a:pt x="3678210" y="1828800"/>
                  </a:lnTo>
                  <a:lnTo>
                    <a:pt x="3629926" y="1790700"/>
                  </a:lnTo>
                  <a:lnTo>
                    <a:pt x="3579247" y="1752600"/>
                  </a:lnTo>
                  <a:lnTo>
                    <a:pt x="3526331" y="1714500"/>
                  </a:lnTo>
                  <a:lnTo>
                    <a:pt x="3471335" y="1676400"/>
                  </a:lnTo>
                  <a:lnTo>
                    <a:pt x="3414417" y="1625600"/>
                  </a:lnTo>
                  <a:lnTo>
                    <a:pt x="3355734" y="1587500"/>
                  </a:lnTo>
                  <a:lnTo>
                    <a:pt x="3295443" y="1536700"/>
                  </a:lnTo>
                  <a:lnTo>
                    <a:pt x="3233702" y="1485900"/>
                  </a:lnTo>
                  <a:lnTo>
                    <a:pt x="3170670" y="1447800"/>
                  </a:lnTo>
                  <a:lnTo>
                    <a:pt x="3106502" y="1397000"/>
                  </a:lnTo>
                  <a:lnTo>
                    <a:pt x="3065941" y="1371600"/>
                  </a:lnTo>
                  <a:lnTo>
                    <a:pt x="3025229" y="1333500"/>
                  </a:lnTo>
                  <a:lnTo>
                    <a:pt x="2943356" y="1282700"/>
                  </a:lnTo>
                  <a:lnTo>
                    <a:pt x="2902198" y="1244600"/>
                  </a:lnTo>
                  <a:lnTo>
                    <a:pt x="2819439" y="1193800"/>
                  </a:lnTo>
                  <a:lnTo>
                    <a:pt x="2777840" y="1155700"/>
                  </a:lnTo>
                  <a:lnTo>
                    <a:pt x="2610009" y="1054100"/>
                  </a:lnTo>
                  <a:lnTo>
                    <a:pt x="2567695" y="1016000"/>
                  </a:lnTo>
                  <a:lnTo>
                    <a:pt x="2093173" y="736600"/>
                  </a:lnTo>
                  <a:lnTo>
                    <a:pt x="1827592" y="584200"/>
                  </a:lnTo>
                  <a:lnTo>
                    <a:pt x="1782884" y="571500"/>
                  </a:lnTo>
                  <a:lnTo>
                    <a:pt x="1648012" y="495300"/>
                  </a:lnTo>
                  <a:lnTo>
                    <a:pt x="1634191" y="495300"/>
                  </a:lnTo>
                  <a:lnTo>
                    <a:pt x="1547351" y="444500"/>
                  </a:lnTo>
                  <a:lnTo>
                    <a:pt x="1465207" y="406400"/>
                  </a:lnTo>
                  <a:lnTo>
                    <a:pt x="1387640" y="368300"/>
                  </a:lnTo>
                  <a:lnTo>
                    <a:pt x="1314532" y="330200"/>
                  </a:lnTo>
                  <a:lnTo>
                    <a:pt x="1245764" y="304800"/>
                  </a:lnTo>
                  <a:lnTo>
                    <a:pt x="1181220" y="279400"/>
                  </a:lnTo>
                  <a:lnTo>
                    <a:pt x="1120780" y="254000"/>
                  </a:lnTo>
                  <a:lnTo>
                    <a:pt x="1064327" y="228600"/>
                  </a:lnTo>
                  <a:lnTo>
                    <a:pt x="1011742" y="203200"/>
                  </a:lnTo>
                  <a:lnTo>
                    <a:pt x="962908" y="190500"/>
                  </a:lnTo>
                  <a:lnTo>
                    <a:pt x="917707" y="177800"/>
                  </a:lnTo>
                  <a:lnTo>
                    <a:pt x="876020" y="152400"/>
                  </a:lnTo>
                  <a:lnTo>
                    <a:pt x="837730" y="139700"/>
                  </a:lnTo>
                  <a:close/>
                </a:path>
                <a:path w="4034155" h="2184400">
                  <a:moveTo>
                    <a:pt x="742056" y="114300"/>
                  </a:moveTo>
                  <a:lnTo>
                    <a:pt x="652023" y="114300"/>
                  </a:lnTo>
                  <a:lnTo>
                    <a:pt x="670845" y="127000"/>
                  </a:lnTo>
                  <a:lnTo>
                    <a:pt x="692484" y="127000"/>
                  </a:lnTo>
                  <a:lnTo>
                    <a:pt x="717077" y="139700"/>
                  </a:lnTo>
                  <a:lnTo>
                    <a:pt x="802718" y="139700"/>
                  </a:lnTo>
                  <a:lnTo>
                    <a:pt x="770866" y="127000"/>
                  </a:lnTo>
                  <a:lnTo>
                    <a:pt x="742056" y="114300"/>
                  </a:lnTo>
                  <a:close/>
                </a:path>
                <a:path w="4034155" h="2184400">
                  <a:moveTo>
                    <a:pt x="693091" y="101600"/>
                  </a:moveTo>
                  <a:lnTo>
                    <a:pt x="551436" y="101600"/>
                  </a:lnTo>
                  <a:lnTo>
                    <a:pt x="589191" y="114300"/>
                  </a:lnTo>
                  <a:lnTo>
                    <a:pt x="716170" y="114300"/>
                  </a:lnTo>
                  <a:lnTo>
                    <a:pt x="693091" y="101600"/>
                  </a:lnTo>
                  <a:close/>
                </a:path>
                <a:path w="4034155" h="2184400">
                  <a:moveTo>
                    <a:pt x="465430" y="88900"/>
                  </a:moveTo>
                  <a:lnTo>
                    <a:pt x="509891" y="101600"/>
                  </a:lnTo>
                  <a:lnTo>
                    <a:pt x="513503" y="101600"/>
                  </a:lnTo>
                  <a:lnTo>
                    <a:pt x="465430" y="88900"/>
                  </a:lnTo>
                  <a:close/>
                </a:path>
                <a:path w="4034155" h="2184400">
                  <a:moveTo>
                    <a:pt x="639508" y="88900"/>
                  </a:moveTo>
                  <a:lnTo>
                    <a:pt x="465430" y="88900"/>
                  </a:lnTo>
                  <a:lnTo>
                    <a:pt x="513503" y="101600"/>
                  </a:lnTo>
                  <a:lnTo>
                    <a:pt x="654878" y="101600"/>
                  </a:lnTo>
                  <a:lnTo>
                    <a:pt x="639508" y="88900"/>
                  </a:lnTo>
                  <a:close/>
                </a:path>
                <a:path w="4034155" h="2184400">
                  <a:moveTo>
                    <a:pt x="296476" y="38100"/>
                  </a:moveTo>
                  <a:lnTo>
                    <a:pt x="154969" y="38100"/>
                  </a:lnTo>
                  <a:lnTo>
                    <a:pt x="298337" y="76200"/>
                  </a:lnTo>
                  <a:lnTo>
                    <a:pt x="499329" y="76200"/>
                  </a:lnTo>
                  <a:lnTo>
                    <a:pt x="398123" y="50800"/>
                  </a:lnTo>
                  <a:lnTo>
                    <a:pt x="346674" y="50800"/>
                  </a:lnTo>
                  <a:lnTo>
                    <a:pt x="296476" y="38100"/>
                  </a:lnTo>
                  <a:close/>
                </a:path>
                <a:path w="4034155" h="2184400">
                  <a:moveTo>
                    <a:pt x="227825" y="25400"/>
                  </a:moveTo>
                  <a:lnTo>
                    <a:pt x="44736" y="25400"/>
                  </a:lnTo>
                  <a:lnTo>
                    <a:pt x="93472" y="38100"/>
                  </a:lnTo>
                  <a:lnTo>
                    <a:pt x="248892" y="38100"/>
                  </a:lnTo>
                  <a:lnTo>
                    <a:pt x="227825" y="25400"/>
                  </a:lnTo>
                  <a:close/>
                </a:path>
                <a:path w="4034155" h="2184400">
                  <a:moveTo>
                    <a:pt x="41719" y="0"/>
                  </a:moveTo>
                  <a:lnTo>
                    <a:pt x="1570" y="0"/>
                  </a:lnTo>
                  <a:lnTo>
                    <a:pt x="523" y="12700"/>
                  </a:lnTo>
                  <a:lnTo>
                    <a:pt x="0" y="25400"/>
                  </a:lnTo>
                  <a:lnTo>
                    <a:pt x="160518" y="25400"/>
                  </a:lnTo>
                  <a:lnTo>
                    <a:pt x="120565" y="12700"/>
                  </a:lnTo>
                  <a:lnTo>
                    <a:pt x="80966" y="12700"/>
                  </a:lnTo>
                  <a:lnTo>
                    <a:pt x="41719" y="0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16740328" y="10503934"/>
              <a:ext cx="574675" cy="598805"/>
            </a:xfrm>
            <a:custGeom>
              <a:avLst/>
              <a:gdLst/>
              <a:ahLst/>
              <a:cxnLst/>
              <a:rect l="l" t="t" r="r" b="b"/>
              <a:pathLst>
                <a:path w="574675" h="598804">
                  <a:moveTo>
                    <a:pt x="0" y="0"/>
                  </a:moveTo>
                  <a:lnTo>
                    <a:pt x="377894" y="598683"/>
                  </a:lnTo>
                  <a:lnTo>
                    <a:pt x="574118" y="559569"/>
                  </a:lnTo>
                  <a:lnTo>
                    <a:pt x="450457" y="3476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16695512" y="10454667"/>
              <a:ext cx="637540" cy="661035"/>
            </a:xfrm>
            <a:custGeom>
              <a:avLst/>
              <a:gdLst/>
              <a:ahLst/>
              <a:cxnLst/>
              <a:rect l="l" t="t" r="r" b="b"/>
              <a:pathLst>
                <a:path w="637540" h="661034">
                  <a:moveTo>
                    <a:pt x="0" y="0"/>
                  </a:moveTo>
                  <a:lnTo>
                    <a:pt x="417264" y="660913"/>
                  </a:lnTo>
                  <a:lnTo>
                    <a:pt x="547609" y="634973"/>
                  </a:lnTo>
                  <a:lnTo>
                    <a:pt x="428363" y="634973"/>
                  </a:lnTo>
                  <a:lnTo>
                    <a:pt x="89735" y="98605"/>
                  </a:lnTo>
                  <a:lnTo>
                    <a:pt x="127773" y="98605"/>
                  </a:lnTo>
                  <a:lnTo>
                    <a:pt x="0" y="0"/>
                  </a:lnTo>
                  <a:close/>
                </a:path>
                <a:path w="637540" h="661034">
                  <a:moveTo>
                    <a:pt x="127773" y="98605"/>
                  </a:moveTo>
                  <a:lnTo>
                    <a:pt x="89735" y="98605"/>
                  </a:lnTo>
                  <a:lnTo>
                    <a:pt x="486477" y="404719"/>
                  </a:lnTo>
                  <a:lnTo>
                    <a:pt x="600819" y="600609"/>
                  </a:lnTo>
                  <a:lnTo>
                    <a:pt x="428363" y="634973"/>
                  </a:lnTo>
                  <a:lnTo>
                    <a:pt x="547609" y="634973"/>
                  </a:lnTo>
                  <a:lnTo>
                    <a:pt x="637258" y="617131"/>
                  </a:lnTo>
                  <a:lnTo>
                    <a:pt x="505429" y="391106"/>
                  </a:lnTo>
                  <a:lnTo>
                    <a:pt x="504277" y="389161"/>
                  </a:lnTo>
                  <a:lnTo>
                    <a:pt x="127773" y="98605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16653837" y="10503934"/>
              <a:ext cx="275590" cy="669925"/>
            </a:xfrm>
            <a:custGeom>
              <a:avLst/>
              <a:gdLst/>
              <a:ahLst/>
              <a:cxnLst/>
              <a:rect l="l" t="t" r="r" b="b"/>
              <a:pathLst>
                <a:path w="275590" h="669925">
                  <a:moveTo>
                    <a:pt x="86489" y="0"/>
                  </a:moveTo>
                  <a:lnTo>
                    <a:pt x="0" y="665682"/>
                  </a:lnTo>
                  <a:lnTo>
                    <a:pt x="109734" y="669385"/>
                  </a:lnTo>
                  <a:lnTo>
                    <a:pt x="218527" y="647706"/>
                  </a:lnTo>
                  <a:lnTo>
                    <a:pt x="275384" y="299350"/>
                  </a:lnTo>
                  <a:lnTo>
                    <a:pt x="86489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16640644" y="10470456"/>
              <a:ext cx="300990" cy="715010"/>
            </a:xfrm>
            <a:custGeom>
              <a:avLst/>
              <a:gdLst/>
              <a:ahLst/>
              <a:cxnLst/>
              <a:rect l="l" t="t" r="r" b="b"/>
              <a:pathLst>
                <a:path w="300990" h="715009">
                  <a:moveTo>
                    <a:pt x="92353" y="0"/>
                  </a:moveTo>
                  <a:lnTo>
                    <a:pt x="0" y="710360"/>
                  </a:lnTo>
                  <a:lnTo>
                    <a:pt x="123975" y="714537"/>
                  </a:lnTo>
                  <a:lnTo>
                    <a:pt x="241386" y="691200"/>
                  </a:lnTo>
                  <a:lnTo>
                    <a:pt x="121985" y="691200"/>
                  </a:lnTo>
                  <a:lnTo>
                    <a:pt x="26386" y="687970"/>
                  </a:lnTo>
                  <a:lnTo>
                    <a:pt x="107117" y="66965"/>
                  </a:lnTo>
                  <a:lnTo>
                    <a:pt x="134613" y="66965"/>
                  </a:lnTo>
                  <a:lnTo>
                    <a:pt x="92353" y="0"/>
                  </a:lnTo>
                  <a:close/>
                </a:path>
                <a:path w="300990" h="715009">
                  <a:moveTo>
                    <a:pt x="134613" y="66965"/>
                  </a:moveTo>
                  <a:lnTo>
                    <a:pt x="107117" y="66965"/>
                  </a:lnTo>
                  <a:lnTo>
                    <a:pt x="276431" y="335301"/>
                  </a:lnTo>
                  <a:lnTo>
                    <a:pt x="221563" y="671348"/>
                  </a:lnTo>
                  <a:lnTo>
                    <a:pt x="121985" y="691200"/>
                  </a:lnTo>
                  <a:lnTo>
                    <a:pt x="241962" y="691200"/>
                  </a:lnTo>
                  <a:lnTo>
                    <a:pt x="300828" y="330348"/>
                  </a:lnTo>
                  <a:lnTo>
                    <a:pt x="134613" y="66965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16720746" y="9486988"/>
              <a:ext cx="139065" cy="577850"/>
            </a:xfrm>
            <a:custGeom>
              <a:avLst/>
              <a:gdLst/>
              <a:ahLst/>
              <a:cxnLst/>
              <a:rect l="l" t="t" r="r" b="b"/>
              <a:pathLst>
                <a:path w="139065" h="577850">
                  <a:moveTo>
                    <a:pt x="138739" y="0"/>
                  </a:moveTo>
                  <a:lnTo>
                    <a:pt x="67641" y="167"/>
                  </a:lnTo>
                  <a:lnTo>
                    <a:pt x="0" y="529994"/>
                  </a:lnTo>
                  <a:lnTo>
                    <a:pt x="68898" y="577783"/>
                  </a:lnTo>
                  <a:lnTo>
                    <a:pt x="138739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16708287" y="9475292"/>
              <a:ext cx="164465" cy="610235"/>
            </a:xfrm>
            <a:custGeom>
              <a:avLst/>
              <a:gdLst/>
              <a:ahLst/>
              <a:cxnLst/>
              <a:rect l="l" t="t" r="r" b="b"/>
              <a:pathLst>
                <a:path w="164465" h="610234">
                  <a:moveTo>
                    <a:pt x="164288" y="0"/>
                  </a:moveTo>
                  <a:lnTo>
                    <a:pt x="69840" y="198"/>
                  </a:lnTo>
                  <a:lnTo>
                    <a:pt x="0" y="547177"/>
                  </a:lnTo>
                  <a:lnTo>
                    <a:pt x="90573" y="609991"/>
                  </a:lnTo>
                  <a:lnTo>
                    <a:pt x="95544" y="568851"/>
                  </a:lnTo>
                  <a:lnTo>
                    <a:pt x="72039" y="568851"/>
                  </a:lnTo>
                  <a:lnTo>
                    <a:pt x="24920" y="536109"/>
                  </a:lnTo>
                  <a:lnTo>
                    <a:pt x="90259" y="23423"/>
                  </a:lnTo>
                  <a:lnTo>
                    <a:pt x="161457" y="23423"/>
                  </a:lnTo>
                  <a:lnTo>
                    <a:pt x="164264" y="198"/>
                  </a:lnTo>
                  <a:lnTo>
                    <a:pt x="164288" y="0"/>
                  </a:lnTo>
                  <a:close/>
                </a:path>
                <a:path w="164465" h="610234">
                  <a:moveTo>
                    <a:pt x="161457" y="23423"/>
                  </a:moveTo>
                  <a:lnTo>
                    <a:pt x="137993" y="23423"/>
                  </a:lnTo>
                  <a:lnTo>
                    <a:pt x="72039" y="568851"/>
                  </a:lnTo>
                  <a:lnTo>
                    <a:pt x="95544" y="568851"/>
                  </a:lnTo>
                  <a:lnTo>
                    <a:pt x="161457" y="23423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16859487" y="9486988"/>
              <a:ext cx="88265" cy="690880"/>
            </a:xfrm>
            <a:custGeom>
              <a:avLst/>
              <a:gdLst/>
              <a:ahLst/>
              <a:cxnLst/>
              <a:rect l="l" t="t" r="r" b="b"/>
              <a:pathLst>
                <a:path w="88265" h="690879">
                  <a:moveTo>
                    <a:pt x="0" y="0"/>
                  </a:moveTo>
                  <a:lnTo>
                    <a:pt x="0" y="43600"/>
                  </a:lnTo>
                  <a:lnTo>
                    <a:pt x="10680" y="634755"/>
                  </a:lnTo>
                  <a:lnTo>
                    <a:pt x="88060" y="690513"/>
                  </a:lnTo>
                  <a:lnTo>
                    <a:pt x="42721" y="69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16847864" y="9473365"/>
              <a:ext cx="113030" cy="728345"/>
            </a:xfrm>
            <a:custGeom>
              <a:avLst/>
              <a:gdLst/>
              <a:ahLst/>
              <a:cxnLst/>
              <a:rect l="l" t="t" r="r" b="b"/>
              <a:pathLst>
                <a:path w="113030" h="728345">
                  <a:moveTo>
                    <a:pt x="0" y="0"/>
                  </a:moveTo>
                  <a:lnTo>
                    <a:pt x="104" y="57495"/>
                  </a:lnTo>
                  <a:lnTo>
                    <a:pt x="10785" y="654440"/>
                  </a:lnTo>
                  <a:lnTo>
                    <a:pt x="112980" y="728051"/>
                  </a:lnTo>
                  <a:lnTo>
                    <a:pt x="109816" y="680293"/>
                  </a:lnTo>
                  <a:lnTo>
                    <a:pt x="86489" y="680293"/>
                  </a:lnTo>
                  <a:lnTo>
                    <a:pt x="33820" y="642388"/>
                  </a:lnTo>
                  <a:lnTo>
                    <a:pt x="23249" y="57495"/>
                  </a:lnTo>
                  <a:lnTo>
                    <a:pt x="23245" y="27349"/>
                  </a:lnTo>
                  <a:lnTo>
                    <a:pt x="66553" y="27349"/>
                  </a:lnTo>
                  <a:lnTo>
                    <a:pt x="65443" y="10586"/>
                  </a:lnTo>
                  <a:lnTo>
                    <a:pt x="0" y="0"/>
                  </a:lnTo>
                  <a:close/>
                </a:path>
                <a:path w="113030" h="728345">
                  <a:moveTo>
                    <a:pt x="66553" y="27349"/>
                  </a:moveTo>
                  <a:lnTo>
                    <a:pt x="23245" y="27349"/>
                  </a:lnTo>
                  <a:lnTo>
                    <a:pt x="43454" y="30595"/>
                  </a:lnTo>
                  <a:lnTo>
                    <a:pt x="86489" y="680293"/>
                  </a:lnTo>
                  <a:lnTo>
                    <a:pt x="109816" y="680293"/>
                  </a:lnTo>
                  <a:lnTo>
                    <a:pt x="66553" y="27349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17091311" y="9608042"/>
              <a:ext cx="178435" cy="718820"/>
            </a:xfrm>
            <a:custGeom>
              <a:avLst/>
              <a:gdLst/>
              <a:ahLst/>
              <a:cxnLst/>
              <a:rect l="l" t="t" r="r" b="b"/>
              <a:pathLst>
                <a:path w="178434" h="718820">
                  <a:moveTo>
                    <a:pt x="125964" y="0"/>
                  </a:moveTo>
                  <a:lnTo>
                    <a:pt x="0" y="675741"/>
                  </a:lnTo>
                  <a:lnTo>
                    <a:pt x="56752" y="718322"/>
                  </a:lnTo>
                  <a:lnTo>
                    <a:pt x="177900" y="19779"/>
                  </a:lnTo>
                  <a:lnTo>
                    <a:pt x="125964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17078433" y="9592252"/>
              <a:ext cx="203835" cy="755015"/>
            </a:xfrm>
            <a:custGeom>
              <a:avLst/>
              <a:gdLst/>
              <a:ahLst/>
              <a:cxnLst/>
              <a:rect l="l" t="t" r="r" b="b"/>
              <a:pathLst>
                <a:path w="203834" h="755015">
                  <a:moveTo>
                    <a:pt x="129838" y="0"/>
                  </a:moveTo>
                  <a:lnTo>
                    <a:pt x="1361" y="689457"/>
                  </a:lnTo>
                  <a:lnTo>
                    <a:pt x="0" y="696559"/>
                  </a:lnTo>
                  <a:lnTo>
                    <a:pt x="77798" y="754868"/>
                  </a:lnTo>
                  <a:lnTo>
                    <a:pt x="84977" y="713454"/>
                  </a:lnTo>
                  <a:lnTo>
                    <a:pt x="61359" y="713454"/>
                  </a:lnTo>
                  <a:lnTo>
                    <a:pt x="25653" y="686617"/>
                  </a:lnTo>
                  <a:lnTo>
                    <a:pt x="147639" y="31674"/>
                  </a:lnTo>
                  <a:lnTo>
                    <a:pt x="203157" y="31674"/>
                  </a:lnTo>
                  <a:lnTo>
                    <a:pt x="203763" y="28177"/>
                  </a:lnTo>
                  <a:lnTo>
                    <a:pt x="129838" y="0"/>
                  </a:lnTo>
                  <a:close/>
                </a:path>
                <a:path w="203834" h="755015">
                  <a:moveTo>
                    <a:pt x="203157" y="31674"/>
                  </a:moveTo>
                  <a:lnTo>
                    <a:pt x="147639" y="31674"/>
                  </a:lnTo>
                  <a:lnTo>
                    <a:pt x="177586" y="43087"/>
                  </a:lnTo>
                  <a:lnTo>
                    <a:pt x="61359" y="713454"/>
                  </a:lnTo>
                  <a:lnTo>
                    <a:pt x="84977" y="713454"/>
                  </a:lnTo>
                  <a:lnTo>
                    <a:pt x="203157" y="31674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17296959" y="9638638"/>
              <a:ext cx="132715" cy="903605"/>
            </a:xfrm>
            <a:custGeom>
              <a:avLst/>
              <a:gdLst/>
              <a:ahLst/>
              <a:cxnLst/>
              <a:rect l="l" t="t" r="r" b="b"/>
              <a:pathLst>
                <a:path w="132715" h="903604">
                  <a:moveTo>
                    <a:pt x="0" y="0"/>
                  </a:moveTo>
                  <a:lnTo>
                    <a:pt x="50993" y="839890"/>
                  </a:lnTo>
                  <a:lnTo>
                    <a:pt x="132666" y="903068"/>
                  </a:lnTo>
                  <a:lnTo>
                    <a:pt x="74866" y="299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17284185" y="9620984"/>
              <a:ext cx="158750" cy="946150"/>
            </a:xfrm>
            <a:custGeom>
              <a:avLst/>
              <a:gdLst/>
              <a:ahLst/>
              <a:cxnLst/>
              <a:rect l="l" t="t" r="r" b="b"/>
              <a:pathLst>
                <a:path w="158750" h="946150">
                  <a:moveTo>
                    <a:pt x="0" y="0"/>
                  </a:moveTo>
                  <a:lnTo>
                    <a:pt x="52459" y="863467"/>
                  </a:lnTo>
                  <a:lnTo>
                    <a:pt x="158738" y="945687"/>
                  </a:lnTo>
                  <a:lnTo>
                    <a:pt x="155428" y="895683"/>
                  </a:lnTo>
                  <a:lnTo>
                    <a:pt x="132142" y="895683"/>
                  </a:lnTo>
                  <a:lnTo>
                    <a:pt x="74971" y="851513"/>
                  </a:lnTo>
                  <a:lnTo>
                    <a:pt x="25444" y="35203"/>
                  </a:lnTo>
                  <a:lnTo>
                    <a:pt x="88148" y="35203"/>
                  </a:lnTo>
                  <a:lnTo>
                    <a:pt x="0" y="0"/>
                  </a:lnTo>
                  <a:close/>
                </a:path>
                <a:path w="158750" h="946150">
                  <a:moveTo>
                    <a:pt x="88148" y="35203"/>
                  </a:moveTo>
                  <a:lnTo>
                    <a:pt x="25444" y="35203"/>
                  </a:lnTo>
                  <a:lnTo>
                    <a:pt x="76437" y="55600"/>
                  </a:lnTo>
                  <a:lnTo>
                    <a:pt x="132142" y="895683"/>
                  </a:lnTo>
                  <a:lnTo>
                    <a:pt x="155428" y="895683"/>
                  </a:lnTo>
                  <a:lnTo>
                    <a:pt x="98740" y="39433"/>
                  </a:lnTo>
                  <a:lnTo>
                    <a:pt x="88148" y="35203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17599673" y="9774162"/>
              <a:ext cx="114935" cy="968375"/>
            </a:xfrm>
            <a:custGeom>
              <a:avLst/>
              <a:gdLst/>
              <a:ahLst/>
              <a:cxnLst/>
              <a:rect l="l" t="t" r="r" b="b"/>
              <a:pathLst>
                <a:path w="114934" h="968375">
                  <a:moveTo>
                    <a:pt x="20104" y="0"/>
                  </a:moveTo>
                  <a:lnTo>
                    <a:pt x="0" y="900807"/>
                  </a:lnTo>
                  <a:lnTo>
                    <a:pt x="84290" y="967755"/>
                  </a:lnTo>
                  <a:lnTo>
                    <a:pt x="114865" y="44155"/>
                  </a:lnTo>
                  <a:lnTo>
                    <a:pt x="20104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17587841" y="9756101"/>
              <a:ext cx="139065" cy="1009650"/>
            </a:xfrm>
            <a:custGeom>
              <a:avLst/>
              <a:gdLst/>
              <a:ahLst/>
              <a:cxnLst/>
              <a:rect l="l" t="t" r="r" b="b"/>
              <a:pathLst>
                <a:path w="139065" h="1009650">
                  <a:moveTo>
                    <a:pt x="20627" y="0"/>
                  </a:moveTo>
                  <a:lnTo>
                    <a:pt x="222" y="913357"/>
                  </a:lnTo>
                  <a:lnTo>
                    <a:pt x="104" y="918617"/>
                  </a:lnTo>
                  <a:lnTo>
                    <a:pt x="0" y="924383"/>
                  </a:lnTo>
                  <a:lnTo>
                    <a:pt x="106907" y="1009290"/>
                  </a:lnTo>
                  <a:lnTo>
                    <a:pt x="108461" y="962397"/>
                  </a:lnTo>
                  <a:lnTo>
                    <a:pt x="85128" y="962397"/>
                  </a:lnTo>
                  <a:lnTo>
                    <a:pt x="23559" y="913357"/>
                  </a:lnTo>
                  <a:lnTo>
                    <a:pt x="43140" y="36135"/>
                  </a:lnTo>
                  <a:lnTo>
                    <a:pt x="98217" y="36135"/>
                  </a:lnTo>
                  <a:lnTo>
                    <a:pt x="20627" y="0"/>
                  </a:lnTo>
                  <a:close/>
                </a:path>
                <a:path w="139065" h="1009650">
                  <a:moveTo>
                    <a:pt x="98217" y="36135"/>
                  </a:moveTo>
                  <a:lnTo>
                    <a:pt x="43140" y="36135"/>
                  </a:lnTo>
                  <a:lnTo>
                    <a:pt x="114760" y="69526"/>
                  </a:lnTo>
                  <a:lnTo>
                    <a:pt x="85128" y="962397"/>
                  </a:lnTo>
                  <a:lnTo>
                    <a:pt x="108461" y="962397"/>
                  </a:lnTo>
                  <a:lnTo>
                    <a:pt x="138529" y="54909"/>
                  </a:lnTo>
                  <a:lnTo>
                    <a:pt x="98217" y="36135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17767940" y="9844412"/>
              <a:ext cx="202565" cy="1096645"/>
            </a:xfrm>
            <a:custGeom>
              <a:avLst/>
              <a:gdLst/>
              <a:ahLst/>
              <a:cxnLst/>
              <a:rect l="l" t="t" r="r" b="b"/>
              <a:pathLst>
                <a:path w="202565" h="1096645">
                  <a:moveTo>
                    <a:pt x="0" y="0"/>
                  </a:moveTo>
                  <a:lnTo>
                    <a:pt x="55495" y="1009844"/>
                  </a:lnTo>
                  <a:lnTo>
                    <a:pt x="161461" y="1096511"/>
                  </a:lnTo>
                  <a:lnTo>
                    <a:pt x="202297" y="1096426"/>
                  </a:lnTo>
                  <a:lnTo>
                    <a:pt x="133084" y="68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17755165" y="9824758"/>
              <a:ext cx="227965" cy="1127760"/>
            </a:xfrm>
            <a:custGeom>
              <a:avLst/>
              <a:gdLst/>
              <a:ahLst/>
              <a:cxnLst/>
              <a:rect l="l" t="t" r="r" b="b"/>
              <a:pathLst>
                <a:path w="227965" h="1127759">
                  <a:moveTo>
                    <a:pt x="0" y="0"/>
                  </a:moveTo>
                  <a:lnTo>
                    <a:pt x="56961" y="1035211"/>
                  </a:lnTo>
                  <a:lnTo>
                    <a:pt x="170047" y="1127762"/>
                  </a:lnTo>
                  <a:lnTo>
                    <a:pt x="227540" y="1127762"/>
                  </a:lnTo>
                  <a:lnTo>
                    <a:pt x="225974" y="1104494"/>
                  </a:lnTo>
                  <a:lnTo>
                    <a:pt x="178319" y="1104494"/>
                  </a:lnTo>
                  <a:lnTo>
                    <a:pt x="79578" y="1023712"/>
                  </a:lnTo>
                  <a:lnTo>
                    <a:pt x="25444" y="39297"/>
                  </a:lnTo>
                  <a:lnTo>
                    <a:pt x="76453" y="39297"/>
                  </a:lnTo>
                  <a:lnTo>
                    <a:pt x="0" y="0"/>
                  </a:lnTo>
                  <a:close/>
                </a:path>
                <a:path w="227965" h="1127759">
                  <a:moveTo>
                    <a:pt x="76453" y="39297"/>
                  </a:moveTo>
                  <a:lnTo>
                    <a:pt x="25444" y="39297"/>
                  </a:lnTo>
                  <a:lnTo>
                    <a:pt x="134655" y="95463"/>
                  </a:lnTo>
                  <a:lnTo>
                    <a:pt x="202611" y="1104494"/>
                  </a:lnTo>
                  <a:lnTo>
                    <a:pt x="225974" y="1104494"/>
                  </a:lnTo>
                  <a:lnTo>
                    <a:pt x="157063" y="80730"/>
                  </a:lnTo>
                  <a:lnTo>
                    <a:pt x="76453" y="39297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18113480" y="10031579"/>
              <a:ext cx="107314" cy="872490"/>
            </a:xfrm>
            <a:custGeom>
              <a:avLst/>
              <a:gdLst/>
              <a:ahLst/>
              <a:cxnLst/>
              <a:rect l="l" t="t" r="r" b="b"/>
              <a:pathLst>
                <a:path w="107315" h="872490">
                  <a:moveTo>
                    <a:pt x="0" y="0"/>
                  </a:moveTo>
                  <a:lnTo>
                    <a:pt x="1884" y="872279"/>
                  </a:lnTo>
                  <a:lnTo>
                    <a:pt x="106803" y="851342"/>
                  </a:lnTo>
                  <a:lnTo>
                    <a:pt x="71516" y="424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18101857" y="10011108"/>
              <a:ext cx="130810" cy="907415"/>
            </a:xfrm>
            <a:custGeom>
              <a:avLst/>
              <a:gdLst/>
              <a:ahLst/>
              <a:cxnLst/>
              <a:rect l="l" t="t" r="r" b="b"/>
              <a:pathLst>
                <a:path w="130809" h="907415">
                  <a:moveTo>
                    <a:pt x="0" y="0"/>
                  </a:moveTo>
                  <a:lnTo>
                    <a:pt x="1891" y="862351"/>
                  </a:lnTo>
                  <a:lnTo>
                    <a:pt x="1989" y="906910"/>
                  </a:lnTo>
                  <a:lnTo>
                    <a:pt x="130571" y="881256"/>
                  </a:lnTo>
                  <a:lnTo>
                    <a:pt x="130453" y="878551"/>
                  </a:lnTo>
                  <a:lnTo>
                    <a:pt x="25130" y="878551"/>
                  </a:lnTo>
                  <a:lnTo>
                    <a:pt x="23411" y="69704"/>
                  </a:lnTo>
                  <a:lnTo>
                    <a:pt x="23350" y="40920"/>
                  </a:lnTo>
                  <a:lnTo>
                    <a:pt x="68938" y="40920"/>
                  </a:lnTo>
                  <a:lnTo>
                    <a:pt x="0" y="0"/>
                  </a:lnTo>
                  <a:close/>
                </a:path>
                <a:path w="130809" h="907415">
                  <a:moveTo>
                    <a:pt x="68938" y="40920"/>
                  </a:moveTo>
                  <a:lnTo>
                    <a:pt x="23350" y="40920"/>
                  </a:lnTo>
                  <a:lnTo>
                    <a:pt x="71830" y="69704"/>
                  </a:lnTo>
                  <a:lnTo>
                    <a:pt x="106488" y="862351"/>
                  </a:lnTo>
                  <a:lnTo>
                    <a:pt x="25130" y="878551"/>
                  </a:lnTo>
                  <a:lnTo>
                    <a:pt x="130453" y="878551"/>
                  </a:lnTo>
                  <a:lnTo>
                    <a:pt x="94552" y="56123"/>
                  </a:lnTo>
                  <a:lnTo>
                    <a:pt x="68938" y="40920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16444211" y="9487606"/>
              <a:ext cx="162560" cy="400050"/>
            </a:xfrm>
            <a:custGeom>
              <a:avLst/>
              <a:gdLst/>
              <a:ahLst/>
              <a:cxnLst/>
              <a:rect l="l" t="t" r="r" b="b"/>
              <a:pathLst>
                <a:path w="162559" h="400050">
                  <a:moveTo>
                    <a:pt x="162194" y="0"/>
                  </a:moveTo>
                  <a:lnTo>
                    <a:pt x="82196" y="167"/>
                  </a:lnTo>
                  <a:lnTo>
                    <a:pt x="0" y="345696"/>
                  </a:lnTo>
                  <a:lnTo>
                    <a:pt x="83034" y="399495"/>
                  </a:lnTo>
                  <a:lnTo>
                    <a:pt x="162194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16431018" y="9475826"/>
              <a:ext cx="189865" cy="430530"/>
            </a:xfrm>
            <a:custGeom>
              <a:avLst/>
              <a:gdLst/>
              <a:ahLst/>
              <a:cxnLst/>
              <a:rect l="l" t="t" r="r" b="b"/>
              <a:pathLst>
                <a:path w="189865" h="430529">
                  <a:moveTo>
                    <a:pt x="189627" y="0"/>
                  </a:moveTo>
                  <a:lnTo>
                    <a:pt x="86280" y="219"/>
                  </a:lnTo>
                  <a:lnTo>
                    <a:pt x="0" y="362659"/>
                  </a:lnTo>
                  <a:lnTo>
                    <a:pt x="104394" y="430301"/>
                  </a:lnTo>
                  <a:lnTo>
                    <a:pt x="111958" y="392113"/>
                  </a:lnTo>
                  <a:lnTo>
                    <a:pt x="88164" y="392113"/>
                  </a:lnTo>
                  <a:lnTo>
                    <a:pt x="26491" y="352104"/>
                  </a:lnTo>
                  <a:lnTo>
                    <a:pt x="104604" y="23507"/>
                  </a:lnTo>
                  <a:lnTo>
                    <a:pt x="184998" y="23371"/>
                  </a:lnTo>
                  <a:lnTo>
                    <a:pt x="189584" y="219"/>
                  </a:lnTo>
                  <a:lnTo>
                    <a:pt x="189627" y="0"/>
                  </a:lnTo>
                  <a:close/>
                </a:path>
                <a:path w="189865" h="430529">
                  <a:moveTo>
                    <a:pt x="184998" y="23371"/>
                  </a:moveTo>
                  <a:lnTo>
                    <a:pt x="161251" y="23371"/>
                  </a:lnTo>
                  <a:lnTo>
                    <a:pt x="88164" y="392113"/>
                  </a:lnTo>
                  <a:lnTo>
                    <a:pt x="111958" y="392113"/>
                  </a:lnTo>
                  <a:lnTo>
                    <a:pt x="184971" y="23507"/>
                  </a:lnTo>
                  <a:lnTo>
                    <a:pt x="184998" y="23371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17449226" y="10874975"/>
              <a:ext cx="2218055" cy="433705"/>
            </a:xfrm>
            <a:custGeom>
              <a:avLst/>
              <a:gdLst/>
              <a:ahLst/>
              <a:cxnLst/>
              <a:rect l="l" t="t" r="r" b="b"/>
              <a:pathLst>
                <a:path w="2218055" h="433704">
                  <a:moveTo>
                    <a:pt x="2217608" y="0"/>
                  </a:moveTo>
                  <a:lnTo>
                    <a:pt x="0" y="433580"/>
                  </a:lnTo>
                  <a:lnTo>
                    <a:pt x="2217608" y="433580"/>
                  </a:lnTo>
                  <a:lnTo>
                    <a:pt x="2217608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17388764" y="10860864"/>
              <a:ext cx="2289810" cy="448309"/>
            </a:xfrm>
            <a:custGeom>
              <a:avLst/>
              <a:gdLst/>
              <a:ahLst/>
              <a:cxnLst/>
              <a:rect l="l" t="t" r="r" b="b"/>
              <a:pathLst>
                <a:path w="2289809" h="448309">
                  <a:moveTo>
                    <a:pt x="2289693" y="0"/>
                  </a:moveTo>
                  <a:lnTo>
                    <a:pt x="0" y="447692"/>
                  </a:lnTo>
                  <a:lnTo>
                    <a:pt x="120915" y="447692"/>
                  </a:lnTo>
                  <a:lnTo>
                    <a:pt x="2266448" y="28206"/>
                  </a:lnTo>
                  <a:lnTo>
                    <a:pt x="2289693" y="28206"/>
                  </a:lnTo>
                  <a:lnTo>
                    <a:pt x="2289693" y="0"/>
                  </a:lnTo>
                  <a:close/>
                </a:path>
                <a:path w="2289809" h="448309">
                  <a:moveTo>
                    <a:pt x="2289693" y="28206"/>
                  </a:moveTo>
                  <a:lnTo>
                    <a:pt x="2266448" y="28206"/>
                  </a:lnTo>
                  <a:lnTo>
                    <a:pt x="2266448" y="447692"/>
                  </a:lnTo>
                  <a:lnTo>
                    <a:pt x="2289693" y="447692"/>
                  </a:lnTo>
                  <a:lnTo>
                    <a:pt x="2289693" y="28206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16463686" y="10594593"/>
              <a:ext cx="3203575" cy="638175"/>
            </a:xfrm>
            <a:custGeom>
              <a:avLst/>
              <a:gdLst/>
              <a:ahLst/>
              <a:cxnLst/>
              <a:rect l="l" t="t" r="r" b="b"/>
              <a:pathLst>
                <a:path w="3203575" h="638175">
                  <a:moveTo>
                    <a:pt x="3203253" y="0"/>
                  </a:moveTo>
                  <a:lnTo>
                    <a:pt x="299990" y="578711"/>
                  </a:lnTo>
                  <a:lnTo>
                    <a:pt x="0" y="579354"/>
                  </a:lnTo>
                  <a:lnTo>
                    <a:pt x="209" y="637881"/>
                  </a:lnTo>
                  <a:lnTo>
                    <a:pt x="300095" y="637238"/>
                  </a:lnTo>
                  <a:lnTo>
                    <a:pt x="3203253" y="63870"/>
                  </a:lnTo>
                  <a:lnTo>
                    <a:pt x="3203253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16451960" y="10580400"/>
              <a:ext cx="3226435" cy="664210"/>
            </a:xfrm>
            <a:custGeom>
              <a:avLst/>
              <a:gdLst/>
              <a:ahLst/>
              <a:cxnLst/>
              <a:rect l="l" t="t" r="r" b="b"/>
              <a:pathLst>
                <a:path w="3226434" h="664209">
                  <a:moveTo>
                    <a:pt x="3226393" y="0"/>
                  </a:moveTo>
                  <a:lnTo>
                    <a:pt x="310461" y="581265"/>
                  </a:lnTo>
                  <a:lnTo>
                    <a:pt x="0" y="581942"/>
                  </a:lnTo>
                  <a:lnTo>
                    <a:pt x="57" y="604516"/>
                  </a:lnTo>
                  <a:lnTo>
                    <a:pt x="148" y="639792"/>
                  </a:lnTo>
                  <a:lnTo>
                    <a:pt x="209" y="663738"/>
                  </a:lnTo>
                  <a:lnTo>
                    <a:pt x="312870" y="663044"/>
                  </a:lnTo>
                  <a:lnTo>
                    <a:pt x="427431" y="640419"/>
                  </a:lnTo>
                  <a:lnTo>
                    <a:pt x="23350" y="640419"/>
                  </a:lnTo>
                  <a:lnTo>
                    <a:pt x="23245" y="605160"/>
                  </a:lnTo>
                  <a:lnTo>
                    <a:pt x="312765" y="604516"/>
                  </a:lnTo>
                  <a:lnTo>
                    <a:pt x="3203148" y="28358"/>
                  </a:lnTo>
                  <a:lnTo>
                    <a:pt x="3226393" y="28358"/>
                  </a:lnTo>
                  <a:lnTo>
                    <a:pt x="3226393" y="0"/>
                  </a:lnTo>
                  <a:close/>
                </a:path>
                <a:path w="3226434" h="664209">
                  <a:moveTo>
                    <a:pt x="3226393" y="28358"/>
                  </a:moveTo>
                  <a:lnTo>
                    <a:pt x="3203148" y="28358"/>
                  </a:lnTo>
                  <a:lnTo>
                    <a:pt x="3203148" y="68504"/>
                  </a:lnTo>
                  <a:lnTo>
                    <a:pt x="310566" y="639792"/>
                  </a:lnTo>
                  <a:lnTo>
                    <a:pt x="23350" y="640419"/>
                  </a:lnTo>
                  <a:lnTo>
                    <a:pt x="427431" y="640419"/>
                  </a:lnTo>
                  <a:lnTo>
                    <a:pt x="3226393" y="87614"/>
                  </a:lnTo>
                  <a:lnTo>
                    <a:pt x="3226393" y="28358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11572256" y="10206945"/>
              <a:ext cx="3949700" cy="1101725"/>
            </a:xfrm>
            <a:custGeom>
              <a:avLst/>
              <a:gdLst/>
              <a:ahLst/>
              <a:cxnLst/>
              <a:rect l="l" t="t" r="r" b="b"/>
              <a:pathLst>
                <a:path w="3949700" h="1101725">
                  <a:moveTo>
                    <a:pt x="3868529" y="0"/>
                  </a:moveTo>
                  <a:lnTo>
                    <a:pt x="0" y="1101610"/>
                  </a:lnTo>
                  <a:lnTo>
                    <a:pt x="276894" y="1101610"/>
                  </a:lnTo>
                  <a:lnTo>
                    <a:pt x="3949155" y="80308"/>
                  </a:lnTo>
                  <a:lnTo>
                    <a:pt x="3868529" y="0"/>
                  </a:lnTo>
                  <a:close/>
                </a:path>
              </a:pathLst>
            </a:custGeom>
            <a:solidFill>
              <a:srgbClr val="000000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11529529" y="10193836"/>
              <a:ext cx="4014470" cy="1115060"/>
            </a:xfrm>
            <a:custGeom>
              <a:avLst/>
              <a:gdLst/>
              <a:ahLst/>
              <a:cxnLst/>
              <a:rect l="l" t="t" r="r" b="b"/>
              <a:pathLst>
                <a:path w="4014469" h="1115059">
                  <a:moveTo>
                    <a:pt x="3914502" y="0"/>
                  </a:moveTo>
                  <a:lnTo>
                    <a:pt x="0" y="1114719"/>
                  </a:lnTo>
                  <a:lnTo>
                    <a:pt x="84943" y="1114719"/>
                  </a:lnTo>
                  <a:lnTo>
                    <a:pt x="3907801" y="26114"/>
                  </a:lnTo>
                  <a:lnTo>
                    <a:pt x="3940740" y="26114"/>
                  </a:lnTo>
                  <a:lnTo>
                    <a:pt x="3914502" y="0"/>
                  </a:lnTo>
                  <a:close/>
                </a:path>
                <a:path w="4014469" h="1115059">
                  <a:moveTo>
                    <a:pt x="3940740" y="26114"/>
                  </a:moveTo>
                  <a:lnTo>
                    <a:pt x="3907801" y="26114"/>
                  </a:lnTo>
                  <a:lnTo>
                    <a:pt x="3969474" y="87495"/>
                  </a:lnTo>
                  <a:lnTo>
                    <a:pt x="275920" y="1114719"/>
                  </a:lnTo>
                  <a:lnTo>
                    <a:pt x="362742" y="1114719"/>
                  </a:lnTo>
                  <a:lnTo>
                    <a:pt x="4014185" y="99213"/>
                  </a:lnTo>
                  <a:lnTo>
                    <a:pt x="3940740" y="26114"/>
                  </a:lnTo>
                  <a:close/>
                </a:path>
              </a:pathLst>
            </a:custGeom>
            <a:solidFill>
              <a:srgbClr val="FFFFFF">
                <a:alpha val="7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9" name="object 15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78399" y="5026642"/>
              <a:ext cx="15687291" cy="6281913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71189" y="617782"/>
              <a:ext cx="4156941" cy="20418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8349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259790" y="6168056"/>
            <a:ext cx="11617630" cy="684649"/>
            <a:chOff x="1523" y="6807706"/>
            <a:chExt cx="10692765" cy="755650"/>
          </a:xfrm>
        </p:grpSpPr>
        <p:sp>
          <p:nvSpPr>
            <p:cNvPr id="4" name="object 4"/>
            <p:cNvSpPr/>
            <p:nvPr/>
          </p:nvSpPr>
          <p:spPr>
            <a:xfrm>
              <a:off x="1523" y="6807706"/>
              <a:ext cx="10692765" cy="755650"/>
            </a:xfrm>
            <a:custGeom>
              <a:avLst/>
              <a:gdLst/>
              <a:ahLst/>
              <a:cxnLst/>
              <a:rect l="l" t="t" r="r" b="b"/>
              <a:pathLst>
                <a:path w="10692765" h="755650">
                  <a:moveTo>
                    <a:pt x="10692257" y="0"/>
                  </a:moveTo>
                  <a:lnTo>
                    <a:pt x="0" y="0"/>
                  </a:lnTo>
                  <a:lnTo>
                    <a:pt x="0" y="755548"/>
                  </a:lnTo>
                  <a:lnTo>
                    <a:pt x="10692257" y="755548"/>
                  </a:lnTo>
                  <a:lnTo>
                    <a:pt x="10692257" y="0"/>
                  </a:lnTo>
                  <a:close/>
                </a:path>
              </a:pathLst>
            </a:custGeom>
            <a:solidFill>
              <a:srgbClr val="1F4FE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08076" y="6933691"/>
              <a:ext cx="1998345" cy="546100"/>
            </a:xfrm>
            <a:custGeom>
              <a:avLst/>
              <a:gdLst/>
              <a:ahLst/>
              <a:cxnLst/>
              <a:rect l="l" t="t" r="r" b="b"/>
              <a:pathLst>
                <a:path w="1998345" h="546100">
                  <a:moveTo>
                    <a:pt x="317944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0" y="403860"/>
                  </a:lnTo>
                  <a:lnTo>
                    <a:pt x="80530" y="403860"/>
                  </a:lnTo>
                  <a:lnTo>
                    <a:pt x="80530" y="68580"/>
                  </a:lnTo>
                  <a:lnTo>
                    <a:pt x="236829" y="68580"/>
                  </a:lnTo>
                  <a:lnTo>
                    <a:pt x="236829" y="403860"/>
                  </a:lnTo>
                  <a:lnTo>
                    <a:pt x="317944" y="403860"/>
                  </a:lnTo>
                  <a:lnTo>
                    <a:pt x="317944" y="68580"/>
                  </a:lnTo>
                  <a:lnTo>
                    <a:pt x="317944" y="0"/>
                  </a:lnTo>
                  <a:close/>
                </a:path>
                <a:path w="1998345" h="546100">
                  <a:moveTo>
                    <a:pt x="624611" y="275056"/>
                  </a:moveTo>
                  <a:lnTo>
                    <a:pt x="622427" y="233159"/>
                  </a:lnTo>
                  <a:lnTo>
                    <a:pt x="620979" y="225171"/>
                  </a:lnTo>
                  <a:lnTo>
                    <a:pt x="615873" y="196900"/>
                  </a:lnTo>
                  <a:lnTo>
                    <a:pt x="600824" y="159486"/>
                  </a:lnTo>
                  <a:lnTo>
                    <a:pt x="570420" y="121818"/>
                  </a:lnTo>
                  <a:lnTo>
                    <a:pt x="545261" y="107403"/>
                  </a:lnTo>
                  <a:lnTo>
                    <a:pt x="545261" y="225171"/>
                  </a:lnTo>
                  <a:lnTo>
                    <a:pt x="426262" y="225171"/>
                  </a:lnTo>
                  <a:lnTo>
                    <a:pt x="437794" y="186512"/>
                  </a:lnTo>
                  <a:lnTo>
                    <a:pt x="474281" y="160591"/>
                  </a:lnTo>
                  <a:lnTo>
                    <a:pt x="485470" y="159486"/>
                  </a:lnTo>
                  <a:lnTo>
                    <a:pt x="492963" y="159486"/>
                  </a:lnTo>
                  <a:lnTo>
                    <a:pt x="500253" y="160909"/>
                  </a:lnTo>
                  <a:lnTo>
                    <a:pt x="507365" y="163753"/>
                  </a:lnTo>
                  <a:lnTo>
                    <a:pt x="514464" y="166179"/>
                  </a:lnTo>
                  <a:lnTo>
                    <a:pt x="520788" y="170230"/>
                  </a:lnTo>
                  <a:lnTo>
                    <a:pt x="526313" y="175907"/>
                  </a:lnTo>
                  <a:lnTo>
                    <a:pt x="531837" y="181190"/>
                  </a:lnTo>
                  <a:lnTo>
                    <a:pt x="544664" y="217220"/>
                  </a:lnTo>
                  <a:lnTo>
                    <a:pt x="545261" y="225171"/>
                  </a:lnTo>
                  <a:lnTo>
                    <a:pt x="545261" y="107403"/>
                  </a:lnTo>
                  <a:lnTo>
                    <a:pt x="519506" y="99618"/>
                  </a:lnTo>
                  <a:lnTo>
                    <a:pt x="487832" y="96850"/>
                  </a:lnTo>
                  <a:lnTo>
                    <a:pt x="471436" y="97523"/>
                  </a:lnTo>
                  <a:lnTo>
                    <a:pt x="428028" y="107797"/>
                  </a:lnTo>
                  <a:lnTo>
                    <a:pt x="393280" y="128765"/>
                  </a:lnTo>
                  <a:lnTo>
                    <a:pt x="367919" y="160235"/>
                  </a:lnTo>
                  <a:lnTo>
                    <a:pt x="352247" y="200647"/>
                  </a:lnTo>
                  <a:lnTo>
                    <a:pt x="346913" y="248907"/>
                  </a:lnTo>
                  <a:lnTo>
                    <a:pt x="352742" y="307568"/>
                  </a:lnTo>
                  <a:lnTo>
                    <a:pt x="370205" y="353212"/>
                  </a:lnTo>
                  <a:lnTo>
                    <a:pt x="399351" y="385826"/>
                  </a:lnTo>
                  <a:lnTo>
                    <a:pt x="440118" y="405384"/>
                  </a:lnTo>
                  <a:lnTo>
                    <a:pt x="492569" y="411911"/>
                  </a:lnTo>
                  <a:lnTo>
                    <a:pt x="515137" y="410349"/>
                  </a:lnTo>
                  <a:lnTo>
                    <a:pt x="555409" y="397865"/>
                  </a:lnTo>
                  <a:lnTo>
                    <a:pt x="588708" y="373164"/>
                  </a:lnTo>
                  <a:lnTo>
                    <a:pt x="604621" y="349250"/>
                  </a:lnTo>
                  <a:lnTo>
                    <a:pt x="612394" y="337578"/>
                  </a:lnTo>
                  <a:lnTo>
                    <a:pt x="620458" y="315810"/>
                  </a:lnTo>
                  <a:lnTo>
                    <a:pt x="541121" y="315810"/>
                  </a:lnTo>
                  <a:lnTo>
                    <a:pt x="538378" y="323291"/>
                  </a:lnTo>
                  <a:lnTo>
                    <a:pt x="534314" y="329946"/>
                  </a:lnTo>
                  <a:lnTo>
                    <a:pt x="498182" y="348716"/>
                  </a:lnTo>
                  <a:lnTo>
                    <a:pt x="489013" y="349250"/>
                  </a:lnTo>
                  <a:lnTo>
                    <a:pt x="475462" y="347992"/>
                  </a:lnTo>
                  <a:lnTo>
                    <a:pt x="435203" y="318274"/>
                  </a:lnTo>
                  <a:lnTo>
                    <a:pt x="423887" y="275056"/>
                  </a:lnTo>
                  <a:lnTo>
                    <a:pt x="624611" y="275056"/>
                  </a:lnTo>
                  <a:close/>
                </a:path>
                <a:path w="1998345" h="546100">
                  <a:moveTo>
                    <a:pt x="938911" y="257403"/>
                  </a:moveTo>
                  <a:lnTo>
                    <a:pt x="933577" y="205295"/>
                  </a:lnTo>
                  <a:lnTo>
                    <a:pt x="918210" y="162369"/>
                  </a:lnTo>
                  <a:lnTo>
                    <a:pt x="917575" y="161315"/>
                  </a:lnTo>
                  <a:lnTo>
                    <a:pt x="911225" y="150329"/>
                  </a:lnTo>
                  <a:lnTo>
                    <a:pt x="885063" y="121170"/>
                  </a:lnTo>
                  <a:lnTo>
                    <a:pt x="860806" y="106832"/>
                  </a:lnTo>
                  <a:lnTo>
                    <a:pt x="860806" y="251929"/>
                  </a:lnTo>
                  <a:lnTo>
                    <a:pt x="856615" y="292379"/>
                  </a:lnTo>
                  <a:lnTo>
                    <a:pt x="844169" y="321259"/>
                  </a:lnTo>
                  <a:lnTo>
                    <a:pt x="823468" y="338607"/>
                  </a:lnTo>
                  <a:lnTo>
                    <a:pt x="794512" y="344385"/>
                  </a:lnTo>
                  <a:lnTo>
                    <a:pt x="766318" y="338302"/>
                  </a:lnTo>
                  <a:lnTo>
                    <a:pt x="746125" y="320065"/>
                  </a:lnTo>
                  <a:lnTo>
                    <a:pt x="733933" y="289648"/>
                  </a:lnTo>
                  <a:lnTo>
                    <a:pt x="729996" y="247065"/>
                  </a:lnTo>
                  <a:lnTo>
                    <a:pt x="731139" y="228815"/>
                  </a:lnTo>
                  <a:lnTo>
                    <a:pt x="748284" y="185026"/>
                  </a:lnTo>
                  <a:lnTo>
                    <a:pt x="781685" y="162801"/>
                  </a:lnTo>
                  <a:lnTo>
                    <a:pt x="795020" y="161315"/>
                  </a:lnTo>
                  <a:lnTo>
                    <a:pt x="808863" y="162915"/>
                  </a:lnTo>
                  <a:lnTo>
                    <a:pt x="842391" y="186855"/>
                  </a:lnTo>
                  <a:lnTo>
                    <a:pt x="859663" y="232816"/>
                  </a:lnTo>
                  <a:lnTo>
                    <a:pt x="860806" y="251929"/>
                  </a:lnTo>
                  <a:lnTo>
                    <a:pt x="860806" y="106832"/>
                  </a:lnTo>
                  <a:lnTo>
                    <a:pt x="851408" y="102997"/>
                  </a:lnTo>
                  <a:lnTo>
                    <a:pt x="839089" y="99580"/>
                  </a:lnTo>
                  <a:lnTo>
                    <a:pt x="826262" y="97523"/>
                  </a:lnTo>
                  <a:lnTo>
                    <a:pt x="812800" y="96837"/>
                  </a:lnTo>
                  <a:lnTo>
                    <a:pt x="787400" y="99618"/>
                  </a:lnTo>
                  <a:lnTo>
                    <a:pt x="765302" y="107937"/>
                  </a:lnTo>
                  <a:lnTo>
                    <a:pt x="746760" y="121818"/>
                  </a:lnTo>
                  <a:lnTo>
                    <a:pt x="731774" y="141249"/>
                  </a:lnTo>
                  <a:lnTo>
                    <a:pt x="731139" y="104736"/>
                  </a:lnTo>
                  <a:lnTo>
                    <a:pt x="657123" y="104736"/>
                  </a:lnTo>
                  <a:lnTo>
                    <a:pt x="657123" y="545706"/>
                  </a:lnTo>
                  <a:lnTo>
                    <a:pt x="732917" y="545706"/>
                  </a:lnTo>
                  <a:lnTo>
                    <a:pt x="732917" y="365061"/>
                  </a:lnTo>
                  <a:lnTo>
                    <a:pt x="750570" y="385559"/>
                  </a:lnTo>
                  <a:lnTo>
                    <a:pt x="770763" y="400189"/>
                  </a:lnTo>
                  <a:lnTo>
                    <a:pt x="793750" y="408965"/>
                  </a:lnTo>
                  <a:lnTo>
                    <a:pt x="819404" y="411899"/>
                  </a:lnTo>
                  <a:lnTo>
                    <a:pt x="833120" y="411213"/>
                  </a:lnTo>
                  <a:lnTo>
                    <a:pt x="880491" y="394601"/>
                  </a:lnTo>
                  <a:lnTo>
                    <a:pt x="910082" y="365061"/>
                  </a:lnTo>
                  <a:lnTo>
                    <a:pt x="921766" y="344385"/>
                  </a:lnTo>
                  <a:lnTo>
                    <a:pt x="926338" y="333590"/>
                  </a:lnTo>
                  <a:lnTo>
                    <a:pt x="930656" y="320065"/>
                  </a:lnTo>
                  <a:lnTo>
                    <a:pt x="934339" y="305435"/>
                  </a:lnTo>
                  <a:lnTo>
                    <a:pt x="936879" y="290106"/>
                  </a:lnTo>
                  <a:lnTo>
                    <a:pt x="938403" y="274104"/>
                  </a:lnTo>
                  <a:lnTo>
                    <a:pt x="938911" y="257403"/>
                  </a:lnTo>
                  <a:close/>
                </a:path>
                <a:path w="1998345" h="546100">
                  <a:moveTo>
                    <a:pt x="1272667" y="318236"/>
                  </a:moveTo>
                  <a:lnTo>
                    <a:pt x="1262380" y="275513"/>
                  </a:lnTo>
                  <a:lnTo>
                    <a:pt x="1237234" y="250736"/>
                  </a:lnTo>
                  <a:lnTo>
                    <a:pt x="1230503" y="246672"/>
                  </a:lnTo>
                  <a:lnTo>
                    <a:pt x="1223518" y="243827"/>
                  </a:lnTo>
                  <a:lnTo>
                    <a:pt x="1216406" y="242214"/>
                  </a:lnTo>
                  <a:lnTo>
                    <a:pt x="1226312" y="238556"/>
                  </a:lnTo>
                  <a:lnTo>
                    <a:pt x="1256157" y="211455"/>
                  </a:lnTo>
                  <a:lnTo>
                    <a:pt x="1263777" y="177126"/>
                  </a:lnTo>
                  <a:lnTo>
                    <a:pt x="1263523" y="169900"/>
                  </a:lnTo>
                  <a:lnTo>
                    <a:pt x="1248283" y="131127"/>
                  </a:lnTo>
                  <a:lnTo>
                    <a:pt x="1214120" y="110832"/>
                  </a:lnTo>
                  <a:lnTo>
                    <a:pt x="1196340" y="106641"/>
                  </a:lnTo>
                  <a:lnTo>
                    <a:pt x="1196340" y="307289"/>
                  </a:lnTo>
                  <a:lnTo>
                    <a:pt x="1193165" y="325120"/>
                  </a:lnTo>
                  <a:lnTo>
                    <a:pt x="1183767" y="337845"/>
                  </a:lnTo>
                  <a:lnTo>
                    <a:pt x="1168019" y="345490"/>
                  </a:lnTo>
                  <a:lnTo>
                    <a:pt x="1146048" y="348030"/>
                  </a:lnTo>
                  <a:lnTo>
                    <a:pt x="1042276" y="348030"/>
                  </a:lnTo>
                  <a:lnTo>
                    <a:pt x="1042276" y="267144"/>
                  </a:lnTo>
                  <a:lnTo>
                    <a:pt x="1150747" y="267144"/>
                  </a:lnTo>
                  <a:lnTo>
                    <a:pt x="1170686" y="269646"/>
                  </a:lnTo>
                  <a:lnTo>
                    <a:pt x="1184910" y="277177"/>
                  </a:lnTo>
                  <a:lnTo>
                    <a:pt x="1193546" y="289725"/>
                  </a:lnTo>
                  <a:lnTo>
                    <a:pt x="1196340" y="307289"/>
                  </a:lnTo>
                  <a:lnTo>
                    <a:pt x="1196340" y="106641"/>
                  </a:lnTo>
                  <a:lnTo>
                    <a:pt x="1194308" y="106260"/>
                  </a:lnTo>
                  <a:lnTo>
                    <a:pt x="1188085" y="105651"/>
                  </a:lnTo>
                  <a:lnTo>
                    <a:pt x="1188085" y="192341"/>
                  </a:lnTo>
                  <a:lnTo>
                    <a:pt x="1188085" y="201345"/>
                  </a:lnTo>
                  <a:lnTo>
                    <a:pt x="1147826" y="221627"/>
                  </a:lnTo>
                  <a:lnTo>
                    <a:pt x="1042276" y="221627"/>
                  </a:lnTo>
                  <a:lnTo>
                    <a:pt x="1042276" y="158267"/>
                  </a:lnTo>
                  <a:lnTo>
                    <a:pt x="1146048" y="158267"/>
                  </a:lnTo>
                  <a:lnTo>
                    <a:pt x="1164336" y="160388"/>
                  </a:lnTo>
                  <a:lnTo>
                    <a:pt x="1177544" y="166789"/>
                  </a:lnTo>
                  <a:lnTo>
                    <a:pt x="1185418" y="177431"/>
                  </a:lnTo>
                  <a:lnTo>
                    <a:pt x="1188085" y="192341"/>
                  </a:lnTo>
                  <a:lnTo>
                    <a:pt x="1188085" y="105651"/>
                  </a:lnTo>
                  <a:lnTo>
                    <a:pt x="1182751" y="105130"/>
                  </a:lnTo>
                  <a:lnTo>
                    <a:pt x="1170305" y="104749"/>
                  </a:lnTo>
                  <a:lnTo>
                    <a:pt x="968883" y="104749"/>
                  </a:lnTo>
                  <a:lnTo>
                    <a:pt x="968883" y="403987"/>
                  </a:lnTo>
                  <a:lnTo>
                    <a:pt x="1157224" y="403987"/>
                  </a:lnTo>
                  <a:lnTo>
                    <a:pt x="1198499" y="400570"/>
                  </a:lnTo>
                  <a:lnTo>
                    <a:pt x="1238631" y="385483"/>
                  </a:lnTo>
                  <a:lnTo>
                    <a:pt x="1266190" y="352907"/>
                  </a:lnTo>
                  <a:lnTo>
                    <a:pt x="1267358" y="348030"/>
                  </a:lnTo>
                  <a:lnTo>
                    <a:pt x="1272286" y="327469"/>
                  </a:lnTo>
                  <a:lnTo>
                    <a:pt x="1272667" y="318236"/>
                  </a:lnTo>
                  <a:close/>
                </a:path>
                <a:path w="1998345" h="546100">
                  <a:moveTo>
                    <a:pt x="1583944" y="301205"/>
                  </a:moveTo>
                  <a:lnTo>
                    <a:pt x="1576832" y="257860"/>
                  </a:lnTo>
                  <a:lnTo>
                    <a:pt x="1540256" y="214960"/>
                  </a:lnTo>
                  <a:lnTo>
                    <a:pt x="1517650" y="205752"/>
                  </a:lnTo>
                  <a:lnTo>
                    <a:pt x="1517650" y="301205"/>
                  </a:lnTo>
                  <a:lnTo>
                    <a:pt x="1516888" y="311238"/>
                  </a:lnTo>
                  <a:lnTo>
                    <a:pt x="1491615" y="342252"/>
                  </a:lnTo>
                  <a:lnTo>
                    <a:pt x="1472692" y="344995"/>
                  </a:lnTo>
                  <a:lnTo>
                    <a:pt x="1380363" y="344995"/>
                  </a:lnTo>
                  <a:lnTo>
                    <a:pt x="1380363" y="256806"/>
                  </a:lnTo>
                  <a:lnTo>
                    <a:pt x="1472692" y="256806"/>
                  </a:lnTo>
                  <a:lnTo>
                    <a:pt x="1511046" y="274510"/>
                  </a:lnTo>
                  <a:lnTo>
                    <a:pt x="1517650" y="301205"/>
                  </a:lnTo>
                  <a:lnTo>
                    <a:pt x="1517650" y="205752"/>
                  </a:lnTo>
                  <a:lnTo>
                    <a:pt x="1501140" y="201879"/>
                  </a:lnTo>
                  <a:lnTo>
                    <a:pt x="1477391" y="200240"/>
                  </a:lnTo>
                  <a:lnTo>
                    <a:pt x="1380363" y="200240"/>
                  </a:lnTo>
                  <a:lnTo>
                    <a:pt x="1380363" y="104749"/>
                  </a:lnTo>
                  <a:lnTo>
                    <a:pt x="1305179" y="104749"/>
                  </a:lnTo>
                  <a:lnTo>
                    <a:pt x="1305179" y="403987"/>
                  </a:lnTo>
                  <a:lnTo>
                    <a:pt x="1477391" y="403987"/>
                  </a:lnTo>
                  <a:lnTo>
                    <a:pt x="1501140" y="402348"/>
                  </a:lnTo>
                  <a:lnTo>
                    <a:pt x="1540256" y="389280"/>
                  </a:lnTo>
                  <a:lnTo>
                    <a:pt x="1567942" y="363016"/>
                  </a:lnTo>
                  <a:lnTo>
                    <a:pt x="1576959" y="344995"/>
                  </a:lnTo>
                  <a:lnTo>
                    <a:pt x="1582166" y="324688"/>
                  </a:lnTo>
                  <a:lnTo>
                    <a:pt x="1583944" y="301205"/>
                  </a:lnTo>
                  <a:close/>
                </a:path>
                <a:path w="1998345" h="546100">
                  <a:moveTo>
                    <a:pt x="1685798" y="104749"/>
                  </a:moveTo>
                  <a:lnTo>
                    <a:pt x="1608836" y="104749"/>
                  </a:lnTo>
                  <a:lnTo>
                    <a:pt x="1608836" y="403987"/>
                  </a:lnTo>
                  <a:lnTo>
                    <a:pt x="1685798" y="403987"/>
                  </a:lnTo>
                  <a:lnTo>
                    <a:pt x="1685798" y="104749"/>
                  </a:lnTo>
                  <a:close/>
                </a:path>
                <a:path w="1998345" h="546100">
                  <a:moveTo>
                    <a:pt x="1997837" y="275056"/>
                  </a:moveTo>
                  <a:lnTo>
                    <a:pt x="1995678" y="233159"/>
                  </a:lnTo>
                  <a:lnTo>
                    <a:pt x="1993595" y="225171"/>
                  </a:lnTo>
                  <a:lnTo>
                    <a:pt x="1978279" y="166255"/>
                  </a:lnTo>
                  <a:lnTo>
                    <a:pt x="1943735" y="121818"/>
                  </a:lnTo>
                  <a:lnTo>
                    <a:pt x="1918589" y="107403"/>
                  </a:lnTo>
                  <a:lnTo>
                    <a:pt x="1918589" y="225171"/>
                  </a:lnTo>
                  <a:lnTo>
                    <a:pt x="1799590" y="225171"/>
                  </a:lnTo>
                  <a:lnTo>
                    <a:pt x="1811147" y="186512"/>
                  </a:lnTo>
                  <a:lnTo>
                    <a:pt x="1847596" y="160591"/>
                  </a:lnTo>
                  <a:lnTo>
                    <a:pt x="1858772" y="159486"/>
                  </a:lnTo>
                  <a:lnTo>
                    <a:pt x="1866265" y="159486"/>
                  </a:lnTo>
                  <a:lnTo>
                    <a:pt x="1873631" y="160909"/>
                  </a:lnTo>
                  <a:lnTo>
                    <a:pt x="1880616" y="163753"/>
                  </a:lnTo>
                  <a:lnTo>
                    <a:pt x="1887728" y="166179"/>
                  </a:lnTo>
                  <a:lnTo>
                    <a:pt x="1894078" y="170230"/>
                  </a:lnTo>
                  <a:lnTo>
                    <a:pt x="1899666" y="175907"/>
                  </a:lnTo>
                  <a:lnTo>
                    <a:pt x="1905127" y="181190"/>
                  </a:lnTo>
                  <a:lnTo>
                    <a:pt x="1917954" y="217220"/>
                  </a:lnTo>
                  <a:lnTo>
                    <a:pt x="1918589" y="225171"/>
                  </a:lnTo>
                  <a:lnTo>
                    <a:pt x="1918589" y="107403"/>
                  </a:lnTo>
                  <a:lnTo>
                    <a:pt x="1892808" y="99618"/>
                  </a:lnTo>
                  <a:lnTo>
                    <a:pt x="1861185" y="96850"/>
                  </a:lnTo>
                  <a:lnTo>
                    <a:pt x="1844802" y="97523"/>
                  </a:lnTo>
                  <a:lnTo>
                    <a:pt x="1801368" y="107797"/>
                  </a:lnTo>
                  <a:lnTo>
                    <a:pt x="1766570" y="128765"/>
                  </a:lnTo>
                  <a:lnTo>
                    <a:pt x="1741170" y="160235"/>
                  </a:lnTo>
                  <a:lnTo>
                    <a:pt x="1725549" y="200647"/>
                  </a:lnTo>
                  <a:lnTo>
                    <a:pt x="1720215" y="248907"/>
                  </a:lnTo>
                  <a:lnTo>
                    <a:pt x="1726057" y="307568"/>
                  </a:lnTo>
                  <a:lnTo>
                    <a:pt x="1743583" y="353212"/>
                  </a:lnTo>
                  <a:lnTo>
                    <a:pt x="1772666" y="385826"/>
                  </a:lnTo>
                  <a:lnTo>
                    <a:pt x="1813433" y="405384"/>
                  </a:lnTo>
                  <a:lnTo>
                    <a:pt x="1865884" y="411911"/>
                  </a:lnTo>
                  <a:lnTo>
                    <a:pt x="1888490" y="410349"/>
                  </a:lnTo>
                  <a:lnTo>
                    <a:pt x="1928749" y="397865"/>
                  </a:lnTo>
                  <a:lnTo>
                    <a:pt x="1962023" y="373164"/>
                  </a:lnTo>
                  <a:lnTo>
                    <a:pt x="1985645" y="337578"/>
                  </a:lnTo>
                  <a:lnTo>
                    <a:pt x="1993773" y="315810"/>
                  </a:lnTo>
                  <a:lnTo>
                    <a:pt x="1914398" y="315810"/>
                  </a:lnTo>
                  <a:lnTo>
                    <a:pt x="1911731" y="323291"/>
                  </a:lnTo>
                  <a:lnTo>
                    <a:pt x="1907667" y="329946"/>
                  </a:lnTo>
                  <a:lnTo>
                    <a:pt x="1871472" y="348716"/>
                  </a:lnTo>
                  <a:lnTo>
                    <a:pt x="1862328" y="349250"/>
                  </a:lnTo>
                  <a:lnTo>
                    <a:pt x="1848739" y="347992"/>
                  </a:lnTo>
                  <a:lnTo>
                    <a:pt x="1808480" y="318274"/>
                  </a:lnTo>
                  <a:lnTo>
                    <a:pt x="1797177" y="275056"/>
                  </a:lnTo>
                  <a:lnTo>
                    <a:pt x="1997837" y="275056"/>
                  </a:lnTo>
                  <a:close/>
                </a:path>
              </a:pathLst>
            </a:custGeom>
            <a:solidFill>
              <a:srgbClr val="FFFFFF">
                <a:alpha val="34901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022091" y="7030211"/>
              <a:ext cx="0" cy="315595"/>
            </a:xfrm>
            <a:custGeom>
              <a:avLst/>
              <a:gdLst/>
              <a:ahLst/>
              <a:cxnLst/>
              <a:rect l="l" t="t" r="r" b="b"/>
              <a:pathLst>
                <a:path h="315595">
                  <a:moveTo>
                    <a:pt x="0" y="0"/>
                  </a:moveTo>
                  <a:lnTo>
                    <a:pt x="0" y="315226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07664" y="7051547"/>
              <a:ext cx="3268980" cy="268224"/>
            </a:xfrm>
            <a:prstGeom prst="rect">
              <a:avLst/>
            </a:prstGeom>
          </p:spPr>
        </p:pic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2082" y="1851996"/>
            <a:ext cx="4782449" cy="39308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9095" y="1851996"/>
            <a:ext cx="2828324" cy="400407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789" y="3567290"/>
            <a:ext cx="3264788" cy="221551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789" y="284446"/>
            <a:ext cx="3264788" cy="3068354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3170151" y="83583"/>
            <a:ext cx="69441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" marR="0" lvl="0" indent="0" algn="ctr" defTabSz="91440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vye Extended Bold" panose="020B0705040502020204" pitchFamily="34" charset="0"/>
                <a:ea typeface="Pervye Extended Bold" panose="020B0705040502020204" pitchFamily="34" charset="0"/>
                <a:cs typeface="Arial" panose="020B0604020202020204"/>
              </a:rPr>
              <a:t>Волонтерская деятельность</a:t>
            </a:r>
          </a:p>
        </p:txBody>
      </p:sp>
      <p:pic>
        <p:nvPicPr>
          <p:cNvPr id="2" name="Picture 6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1737" y="252292"/>
            <a:ext cx="557060" cy="1100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5"/>
          <p:cNvSpPr/>
          <p:nvPr/>
        </p:nvSpPr>
        <p:spPr>
          <a:xfrm>
            <a:off x="3883107" y="729914"/>
            <a:ext cx="6469491" cy="9660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                                    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участников - волонтеров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40124" y="643707"/>
            <a:ext cx="26467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" marR="0" lvl="0" indent="0" algn="ctr" defTabSz="91440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ervye Extended Bold" panose="020B0705040502020204" pitchFamily="34" charset="0"/>
                <a:ea typeface="Pervye Extended Bold" panose="020B0705040502020204" pitchFamily="34" charset="0"/>
                <a:cs typeface="Arial" panose="020B0604020202020204"/>
              </a:rPr>
              <a:t>&gt;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ervye Extended Bold" panose="020B0705040502020204" pitchFamily="34" charset="0"/>
                <a:ea typeface="Pervye Extended Bold" panose="020B0705040502020204" pitchFamily="34" charset="0"/>
                <a:cs typeface="Arial" panose="020B0604020202020204"/>
              </a:rPr>
              <a:t>1500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ervye Extended Bold" panose="020B0705040502020204" pitchFamily="34" charset="0"/>
              <a:ea typeface="Pervye Extended Bold" panose="020B0705040502020204" pitchFamily="34" charset="0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190454" y="68606"/>
            <a:ext cx="7895268" cy="688728"/>
          </a:xfrm>
          <a:prstGeom prst="rect">
            <a:avLst/>
          </a:prstGeom>
        </p:spPr>
        <p:txBody>
          <a:bodyPr vert="horz" wrap="square" lIns="0" tIns="11507" rIns="0" bIns="0" numCol="1" rtlCol="0" anchor="ctr" anchorCtr="0" compatLnSpc="1">
            <a:spAutoFit/>
          </a:bodyPr>
          <a:lstStyle/>
          <a:p>
            <a:pPr marL="11430" algn="ctr">
              <a:lnSpc>
                <a:spcPct val="100000"/>
              </a:lnSpc>
              <a:spcBef>
                <a:spcPts val="90"/>
              </a:spcBef>
            </a:pPr>
            <a:r>
              <a:rPr lang="ru-RU" sz="4400" b="1" dirty="0">
                <a:solidFill>
                  <a:srgbClr val="C00000"/>
                </a:solidFill>
                <a:latin typeface="Pervye Extended Bold" panose="020B0705040502020204" pitchFamily="34" charset="0"/>
                <a:ea typeface="Pervye Extended Bold" panose="020B0705040502020204" pitchFamily="34" charset="0"/>
              </a:rPr>
              <a:t>Инициативы Совета первых</a:t>
            </a:r>
            <a:endParaRPr sz="4400" b="1" dirty="0">
              <a:solidFill>
                <a:srgbClr val="C00000"/>
              </a:solidFill>
              <a:latin typeface="Pervye Extended Bold" panose="020B0705040502020204" pitchFamily="34" charset="0"/>
              <a:ea typeface="Pervye Extended Bold" panose="020B0705040502020204" pitchFamily="3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25354" y="6168056"/>
            <a:ext cx="11430041" cy="684649"/>
            <a:chOff x="1523" y="6807706"/>
            <a:chExt cx="10692765" cy="755650"/>
          </a:xfrm>
        </p:grpSpPr>
        <p:sp>
          <p:nvSpPr>
            <p:cNvPr id="4" name="object 4"/>
            <p:cNvSpPr/>
            <p:nvPr/>
          </p:nvSpPr>
          <p:spPr>
            <a:xfrm>
              <a:off x="1523" y="6807706"/>
              <a:ext cx="10692765" cy="755650"/>
            </a:xfrm>
            <a:custGeom>
              <a:avLst/>
              <a:gdLst/>
              <a:ahLst/>
              <a:cxnLst/>
              <a:rect l="l" t="t" r="r" b="b"/>
              <a:pathLst>
                <a:path w="10692765" h="755650">
                  <a:moveTo>
                    <a:pt x="10692257" y="0"/>
                  </a:moveTo>
                  <a:lnTo>
                    <a:pt x="0" y="0"/>
                  </a:lnTo>
                  <a:lnTo>
                    <a:pt x="0" y="755548"/>
                  </a:lnTo>
                  <a:lnTo>
                    <a:pt x="10692257" y="755548"/>
                  </a:lnTo>
                  <a:lnTo>
                    <a:pt x="10692257" y="0"/>
                  </a:lnTo>
                  <a:close/>
                </a:path>
              </a:pathLst>
            </a:custGeom>
            <a:solidFill>
              <a:srgbClr val="1F4FE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08076" y="6933691"/>
              <a:ext cx="1998345" cy="546100"/>
            </a:xfrm>
            <a:custGeom>
              <a:avLst/>
              <a:gdLst/>
              <a:ahLst/>
              <a:cxnLst/>
              <a:rect l="l" t="t" r="r" b="b"/>
              <a:pathLst>
                <a:path w="1998345" h="546100">
                  <a:moveTo>
                    <a:pt x="317944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0" y="403860"/>
                  </a:lnTo>
                  <a:lnTo>
                    <a:pt x="80530" y="403860"/>
                  </a:lnTo>
                  <a:lnTo>
                    <a:pt x="80530" y="68580"/>
                  </a:lnTo>
                  <a:lnTo>
                    <a:pt x="236829" y="68580"/>
                  </a:lnTo>
                  <a:lnTo>
                    <a:pt x="236829" y="403860"/>
                  </a:lnTo>
                  <a:lnTo>
                    <a:pt x="317944" y="403860"/>
                  </a:lnTo>
                  <a:lnTo>
                    <a:pt x="317944" y="68580"/>
                  </a:lnTo>
                  <a:lnTo>
                    <a:pt x="317944" y="0"/>
                  </a:lnTo>
                  <a:close/>
                </a:path>
                <a:path w="1998345" h="546100">
                  <a:moveTo>
                    <a:pt x="624611" y="275056"/>
                  </a:moveTo>
                  <a:lnTo>
                    <a:pt x="622427" y="233159"/>
                  </a:lnTo>
                  <a:lnTo>
                    <a:pt x="620979" y="225171"/>
                  </a:lnTo>
                  <a:lnTo>
                    <a:pt x="615873" y="196900"/>
                  </a:lnTo>
                  <a:lnTo>
                    <a:pt x="600824" y="159486"/>
                  </a:lnTo>
                  <a:lnTo>
                    <a:pt x="570420" y="121818"/>
                  </a:lnTo>
                  <a:lnTo>
                    <a:pt x="545261" y="107403"/>
                  </a:lnTo>
                  <a:lnTo>
                    <a:pt x="545261" y="225171"/>
                  </a:lnTo>
                  <a:lnTo>
                    <a:pt x="426262" y="225171"/>
                  </a:lnTo>
                  <a:lnTo>
                    <a:pt x="437794" y="186512"/>
                  </a:lnTo>
                  <a:lnTo>
                    <a:pt x="474281" y="160591"/>
                  </a:lnTo>
                  <a:lnTo>
                    <a:pt x="485470" y="159486"/>
                  </a:lnTo>
                  <a:lnTo>
                    <a:pt x="492963" y="159486"/>
                  </a:lnTo>
                  <a:lnTo>
                    <a:pt x="500253" y="160909"/>
                  </a:lnTo>
                  <a:lnTo>
                    <a:pt x="507365" y="163753"/>
                  </a:lnTo>
                  <a:lnTo>
                    <a:pt x="514464" y="166179"/>
                  </a:lnTo>
                  <a:lnTo>
                    <a:pt x="520788" y="170230"/>
                  </a:lnTo>
                  <a:lnTo>
                    <a:pt x="526313" y="175907"/>
                  </a:lnTo>
                  <a:lnTo>
                    <a:pt x="531837" y="181190"/>
                  </a:lnTo>
                  <a:lnTo>
                    <a:pt x="544664" y="217220"/>
                  </a:lnTo>
                  <a:lnTo>
                    <a:pt x="545261" y="225171"/>
                  </a:lnTo>
                  <a:lnTo>
                    <a:pt x="545261" y="107403"/>
                  </a:lnTo>
                  <a:lnTo>
                    <a:pt x="519506" y="99618"/>
                  </a:lnTo>
                  <a:lnTo>
                    <a:pt x="487832" y="96850"/>
                  </a:lnTo>
                  <a:lnTo>
                    <a:pt x="471436" y="97523"/>
                  </a:lnTo>
                  <a:lnTo>
                    <a:pt x="428028" y="107797"/>
                  </a:lnTo>
                  <a:lnTo>
                    <a:pt x="393280" y="128765"/>
                  </a:lnTo>
                  <a:lnTo>
                    <a:pt x="367919" y="160235"/>
                  </a:lnTo>
                  <a:lnTo>
                    <a:pt x="352247" y="200647"/>
                  </a:lnTo>
                  <a:lnTo>
                    <a:pt x="346913" y="248907"/>
                  </a:lnTo>
                  <a:lnTo>
                    <a:pt x="352742" y="307568"/>
                  </a:lnTo>
                  <a:lnTo>
                    <a:pt x="370205" y="353212"/>
                  </a:lnTo>
                  <a:lnTo>
                    <a:pt x="399351" y="385826"/>
                  </a:lnTo>
                  <a:lnTo>
                    <a:pt x="440118" y="405384"/>
                  </a:lnTo>
                  <a:lnTo>
                    <a:pt x="492569" y="411911"/>
                  </a:lnTo>
                  <a:lnTo>
                    <a:pt x="515137" y="410349"/>
                  </a:lnTo>
                  <a:lnTo>
                    <a:pt x="555409" y="397865"/>
                  </a:lnTo>
                  <a:lnTo>
                    <a:pt x="588708" y="373164"/>
                  </a:lnTo>
                  <a:lnTo>
                    <a:pt x="604621" y="349250"/>
                  </a:lnTo>
                  <a:lnTo>
                    <a:pt x="612394" y="337578"/>
                  </a:lnTo>
                  <a:lnTo>
                    <a:pt x="620458" y="315810"/>
                  </a:lnTo>
                  <a:lnTo>
                    <a:pt x="541121" y="315810"/>
                  </a:lnTo>
                  <a:lnTo>
                    <a:pt x="538378" y="323291"/>
                  </a:lnTo>
                  <a:lnTo>
                    <a:pt x="534314" y="329946"/>
                  </a:lnTo>
                  <a:lnTo>
                    <a:pt x="498182" y="348716"/>
                  </a:lnTo>
                  <a:lnTo>
                    <a:pt x="489013" y="349250"/>
                  </a:lnTo>
                  <a:lnTo>
                    <a:pt x="475462" y="347992"/>
                  </a:lnTo>
                  <a:lnTo>
                    <a:pt x="435203" y="318274"/>
                  </a:lnTo>
                  <a:lnTo>
                    <a:pt x="423887" y="275056"/>
                  </a:lnTo>
                  <a:lnTo>
                    <a:pt x="624611" y="275056"/>
                  </a:lnTo>
                  <a:close/>
                </a:path>
                <a:path w="1998345" h="546100">
                  <a:moveTo>
                    <a:pt x="938911" y="257403"/>
                  </a:moveTo>
                  <a:lnTo>
                    <a:pt x="933577" y="205295"/>
                  </a:lnTo>
                  <a:lnTo>
                    <a:pt x="918210" y="162369"/>
                  </a:lnTo>
                  <a:lnTo>
                    <a:pt x="917575" y="161315"/>
                  </a:lnTo>
                  <a:lnTo>
                    <a:pt x="911225" y="150329"/>
                  </a:lnTo>
                  <a:lnTo>
                    <a:pt x="885063" y="121170"/>
                  </a:lnTo>
                  <a:lnTo>
                    <a:pt x="860806" y="106832"/>
                  </a:lnTo>
                  <a:lnTo>
                    <a:pt x="860806" y="251929"/>
                  </a:lnTo>
                  <a:lnTo>
                    <a:pt x="856615" y="292379"/>
                  </a:lnTo>
                  <a:lnTo>
                    <a:pt x="844169" y="321259"/>
                  </a:lnTo>
                  <a:lnTo>
                    <a:pt x="823468" y="338607"/>
                  </a:lnTo>
                  <a:lnTo>
                    <a:pt x="794512" y="344385"/>
                  </a:lnTo>
                  <a:lnTo>
                    <a:pt x="766318" y="338302"/>
                  </a:lnTo>
                  <a:lnTo>
                    <a:pt x="746125" y="320065"/>
                  </a:lnTo>
                  <a:lnTo>
                    <a:pt x="733933" y="289648"/>
                  </a:lnTo>
                  <a:lnTo>
                    <a:pt x="729996" y="247065"/>
                  </a:lnTo>
                  <a:lnTo>
                    <a:pt x="731139" y="228815"/>
                  </a:lnTo>
                  <a:lnTo>
                    <a:pt x="748284" y="185026"/>
                  </a:lnTo>
                  <a:lnTo>
                    <a:pt x="781685" y="162801"/>
                  </a:lnTo>
                  <a:lnTo>
                    <a:pt x="795020" y="161315"/>
                  </a:lnTo>
                  <a:lnTo>
                    <a:pt x="808863" y="162915"/>
                  </a:lnTo>
                  <a:lnTo>
                    <a:pt x="842391" y="186855"/>
                  </a:lnTo>
                  <a:lnTo>
                    <a:pt x="859663" y="232816"/>
                  </a:lnTo>
                  <a:lnTo>
                    <a:pt x="860806" y="251929"/>
                  </a:lnTo>
                  <a:lnTo>
                    <a:pt x="860806" y="106832"/>
                  </a:lnTo>
                  <a:lnTo>
                    <a:pt x="851408" y="102997"/>
                  </a:lnTo>
                  <a:lnTo>
                    <a:pt x="839089" y="99580"/>
                  </a:lnTo>
                  <a:lnTo>
                    <a:pt x="826262" y="97523"/>
                  </a:lnTo>
                  <a:lnTo>
                    <a:pt x="812800" y="96837"/>
                  </a:lnTo>
                  <a:lnTo>
                    <a:pt x="787400" y="99618"/>
                  </a:lnTo>
                  <a:lnTo>
                    <a:pt x="765302" y="107937"/>
                  </a:lnTo>
                  <a:lnTo>
                    <a:pt x="746760" y="121818"/>
                  </a:lnTo>
                  <a:lnTo>
                    <a:pt x="731774" y="141249"/>
                  </a:lnTo>
                  <a:lnTo>
                    <a:pt x="731139" y="104736"/>
                  </a:lnTo>
                  <a:lnTo>
                    <a:pt x="657123" y="104736"/>
                  </a:lnTo>
                  <a:lnTo>
                    <a:pt x="657123" y="545706"/>
                  </a:lnTo>
                  <a:lnTo>
                    <a:pt x="732917" y="545706"/>
                  </a:lnTo>
                  <a:lnTo>
                    <a:pt x="732917" y="365061"/>
                  </a:lnTo>
                  <a:lnTo>
                    <a:pt x="750570" y="385559"/>
                  </a:lnTo>
                  <a:lnTo>
                    <a:pt x="770763" y="400189"/>
                  </a:lnTo>
                  <a:lnTo>
                    <a:pt x="793750" y="408965"/>
                  </a:lnTo>
                  <a:lnTo>
                    <a:pt x="819404" y="411899"/>
                  </a:lnTo>
                  <a:lnTo>
                    <a:pt x="833120" y="411213"/>
                  </a:lnTo>
                  <a:lnTo>
                    <a:pt x="880491" y="394601"/>
                  </a:lnTo>
                  <a:lnTo>
                    <a:pt x="910082" y="365061"/>
                  </a:lnTo>
                  <a:lnTo>
                    <a:pt x="921766" y="344385"/>
                  </a:lnTo>
                  <a:lnTo>
                    <a:pt x="926338" y="333590"/>
                  </a:lnTo>
                  <a:lnTo>
                    <a:pt x="930656" y="320065"/>
                  </a:lnTo>
                  <a:lnTo>
                    <a:pt x="934339" y="305435"/>
                  </a:lnTo>
                  <a:lnTo>
                    <a:pt x="936879" y="290106"/>
                  </a:lnTo>
                  <a:lnTo>
                    <a:pt x="938403" y="274104"/>
                  </a:lnTo>
                  <a:lnTo>
                    <a:pt x="938911" y="257403"/>
                  </a:lnTo>
                  <a:close/>
                </a:path>
                <a:path w="1998345" h="546100">
                  <a:moveTo>
                    <a:pt x="1272667" y="318236"/>
                  </a:moveTo>
                  <a:lnTo>
                    <a:pt x="1262380" y="275513"/>
                  </a:lnTo>
                  <a:lnTo>
                    <a:pt x="1237234" y="250736"/>
                  </a:lnTo>
                  <a:lnTo>
                    <a:pt x="1230503" y="246672"/>
                  </a:lnTo>
                  <a:lnTo>
                    <a:pt x="1223518" y="243827"/>
                  </a:lnTo>
                  <a:lnTo>
                    <a:pt x="1216406" y="242214"/>
                  </a:lnTo>
                  <a:lnTo>
                    <a:pt x="1226312" y="238556"/>
                  </a:lnTo>
                  <a:lnTo>
                    <a:pt x="1256157" y="211455"/>
                  </a:lnTo>
                  <a:lnTo>
                    <a:pt x="1263777" y="177126"/>
                  </a:lnTo>
                  <a:lnTo>
                    <a:pt x="1263523" y="169900"/>
                  </a:lnTo>
                  <a:lnTo>
                    <a:pt x="1248283" y="131127"/>
                  </a:lnTo>
                  <a:lnTo>
                    <a:pt x="1214120" y="110832"/>
                  </a:lnTo>
                  <a:lnTo>
                    <a:pt x="1196340" y="106641"/>
                  </a:lnTo>
                  <a:lnTo>
                    <a:pt x="1196340" y="307289"/>
                  </a:lnTo>
                  <a:lnTo>
                    <a:pt x="1193165" y="325120"/>
                  </a:lnTo>
                  <a:lnTo>
                    <a:pt x="1183767" y="337845"/>
                  </a:lnTo>
                  <a:lnTo>
                    <a:pt x="1168019" y="345490"/>
                  </a:lnTo>
                  <a:lnTo>
                    <a:pt x="1146048" y="348030"/>
                  </a:lnTo>
                  <a:lnTo>
                    <a:pt x="1042276" y="348030"/>
                  </a:lnTo>
                  <a:lnTo>
                    <a:pt x="1042276" y="267144"/>
                  </a:lnTo>
                  <a:lnTo>
                    <a:pt x="1150747" y="267144"/>
                  </a:lnTo>
                  <a:lnTo>
                    <a:pt x="1170686" y="269646"/>
                  </a:lnTo>
                  <a:lnTo>
                    <a:pt x="1184910" y="277177"/>
                  </a:lnTo>
                  <a:lnTo>
                    <a:pt x="1193546" y="289725"/>
                  </a:lnTo>
                  <a:lnTo>
                    <a:pt x="1196340" y="307289"/>
                  </a:lnTo>
                  <a:lnTo>
                    <a:pt x="1196340" y="106641"/>
                  </a:lnTo>
                  <a:lnTo>
                    <a:pt x="1194308" y="106260"/>
                  </a:lnTo>
                  <a:lnTo>
                    <a:pt x="1188085" y="105651"/>
                  </a:lnTo>
                  <a:lnTo>
                    <a:pt x="1188085" y="192341"/>
                  </a:lnTo>
                  <a:lnTo>
                    <a:pt x="1188085" y="201345"/>
                  </a:lnTo>
                  <a:lnTo>
                    <a:pt x="1147826" y="221627"/>
                  </a:lnTo>
                  <a:lnTo>
                    <a:pt x="1042276" y="221627"/>
                  </a:lnTo>
                  <a:lnTo>
                    <a:pt x="1042276" y="158267"/>
                  </a:lnTo>
                  <a:lnTo>
                    <a:pt x="1146048" y="158267"/>
                  </a:lnTo>
                  <a:lnTo>
                    <a:pt x="1164336" y="160388"/>
                  </a:lnTo>
                  <a:lnTo>
                    <a:pt x="1177544" y="166789"/>
                  </a:lnTo>
                  <a:lnTo>
                    <a:pt x="1185418" y="177431"/>
                  </a:lnTo>
                  <a:lnTo>
                    <a:pt x="1188085" y="192341"/>
                  </a:lnTo>
                  <a:lnTo>
                    <a:pt x="1188085" y="105651"/>
                  </a:lnTo>
                  <a:lnTo>
                    <a:pt x="1182751" y="105130"/>
                  </a:lnTo>
                  <a:lnTo>
                    <a:pt x="1170305" y="104749"/>
                  </a:lnTo>
                  <a:lnTo>
                    <a:pt x="968883" y="104749"/>
                  </a:lnTo>
                  <a:lnTo>
                    <a:pt x="968883" y="403987"/>
                  </a:lnTo>
                  <a:lnTo>
                    <a:pt x="1157224" y="403987"/>
                  </a:lnTo>
                  <a:lnTo>
                    <a:pt x="1198499" y="400570"/>
                  </a:lnTo>
                  <a:lnTo>
                    <a:pt x="1238631" y="385483"/>
                  </a:lnTo>
                  <a:lnTo>
                    <a:pt x="1266190" y="352907"/>
                  </a:lnTo>
                  <a:lnTo>
                    <a:pt x="1267358" y="348030"/>
                  </a:lnTo>
                  <a:lnTo>
                    <a:pt x="1272286" y="327469"/>
                  </a:lnTo>
                  <a:lnTo>
                    <a:pt x="1272667" y="318236"/>
                  </a:lnTo>
                  <a:close/>
                </a:path>
                <a:path w="1998345" h="546100">
                  <a:moveTo>
                    <a:pt x="1583944" y="301205"/>
                  </a:moveTo>
                  <a:lnTo>
                    <a:pt x="1576832" y="257860"/>
                  </a:lnTo>
                  <a:lnTo>
                    <a:pt x="1540256" y="214960"/>
                  </a:lnTo>
                  <a:lnTo>
                    <a:pt x="1517650" y="205752"/>
                  </a:lnTo>
                  <a:lnTo>
                    <a:pt x="1517650" y="301205"/>
                  </a:lnTo>
                  <a:lnTo>
                    <a:pt x="1516888" y="311238"/>
                  </a:lnTo>
                  <a:lnTo>
                    <a:pt x="1491615" y="342252"/>
                  </a:lnTo>
                  <a:lnTo>
                    <a:pt x="1472692" y="344995"/>
                  </a:lnTo>
                  <a:lnTo>
                    <a:pt x="1380363" y="344995"/>
                  </a:lnTo>
                  <a:lnTo>
                    <a:pt x="1380363" y="256806"/>
                  </a:lnTo>
                  <a:lnTo>
                    <a:pt x="1472692" y="256806"/>
                  </a:lnTo>
                  <a:lnTo>
                    <a:pt x="1511046" y="274510"/>
                  </a:lnTo>
                  <a:lnTo>
                    <a:pt x="1517650" y="301205"/>
                  </a:lnTo>
                  <a:lnTo>
                    <a:pt x="1517650" y="205752"/>
                  </a:lnTo>
                  <a:lnTo>
                    <a:pt x="1501140" y="201879"/>
                  </a:lnTo>
                  <a:lnTo>
                    <a:pt x="1477391" y="200240"/>
                  </a:lnTo>
                  <a:lnTo>
                    <a:pt x="1380363" y="200240"/>
                  </a:lnTo>
                  <a:lnTo>
                    <a:pt x="1380363" y="104749"/>
                  </a:lnTo>
                  <a:lnTo>
                    <a:pt x="1305179" y="104749"/>
                  </a:lnTo>
                  <a:lnTo>
                    <a:pt x="1305179" y="403987"/>
                  </a:lnTo>
                  <a:lnTo>
                    <a:pt x="1477391" y="403987"/>
                  </a:lnTo>
                  <a:lnTo>
                    <a:pt x="1501140" y="402348"/>
                  </a:lnTo>
                  <a:lnTo>
                    <a:pt x="1540256" y="389280"/>
                  </a:lnTo>
                  <a:lnTo>
                    <a:pt x="1567942" y="363016"/>
                  </a:lnTo>
                  <a:lnTo>
                    <a:pt x="1576959" y="344995"/>
                  </a:lnTo>
                  <a:lnTo>
                    <a:pt x="1582166" y="324688"/>
                  </a:lnTo>
                  <a:lnTo>
                    <a:pt x="1583944" y="301205"/>
                  </a:lnTo>
                  <a:close/>
                </a:path>
                <a:path w="1998345" h="546100">
                  <a:moveTo>
                    <a:pt x="1685798" y="104749"/>
                  </a:moveTo>
                  <a:lnTo>
                    <a:pt x="1608836" y="104749"/>
                  </a:lnTo>
                  <a:lnTo>
                    <a:pt x="1608836" y="403987"/>
                  </a:lnTo>
                  <a:lnTo>
                    <a:pt x="1685798" y="403987"/>
                  </a:lnTo>
                  <a:lnTo>
                    <a:pt x="1685798" y="104749"/>
                  </a:lnTo>
                  <a:close/>
                </a:path>
                <a:path w="1998345" h="546100">
                  <a:moveTo>
                    <a:pt x="1997837" y="275056"/>
                  </a:moveTo>
                  <a:lnTo>
                    <a:pt x="1995678" y="233159"/>
                  </a:lnTo>
                  <a:lnTo>
                    <a:pt x="1993595" y="225171"/>
                  </a:lnTo>
                  <a:lnTo>
                    <a:pt x="1978279" y="166255"/>
                  </a:lnTo>
                  <a:lnTo>
                    <a:pt x="1943735" y="121818"/>
                  </a:lnTo>
                  <a:lnTo>
                    <a:pt x="1918589" y="107403"/>
                  </a:lnTo>
                  <a:lnTo>
                    <a:pt x="1918589" y="225171"/>
                  </a:lnTo>
                  <a:lnTo>
                    <a:pt x="1799590" y="225171"/>
                  </a:lnTo>
                  <a:lnTo>
                    <a:pt x="1811147" y="186512"/>
                  </a:lnTo>
                  <a:lnTo>
                    <a:pt x="1847596" y="160591"/>
                  </a:lnTo>
                  <a:lnTo>
                    <a:pt x="1858772" y="159486"/>
                  </a:lnTo>
                  <a:lnTo>
                    <a:pt x="1866265" y="159486"/>
                  </a:lnTo>
                  <a:lnTo>
                    <a:pt x="1873631" y="160909"/>
                  </a:lnTo>
                  <a:lnTo>
                    <a:pt x="1880616" y="163753"/>
                  </a:lnTo>
                  <a:lnTo>
                    <a:pt x="1887728" y="166179"/>
                  </a:lnTo>
                  <a:lnTo>
                    <a:pt x="1894078" y="170230"/>
                  </a:lnTo>
                  <a:lnTo>
                    <a:pt x="1899666" y="175907"/>
                  </a:lnTo>
                  <a:lnTo>
                    <a:pt x="1905127" y="181190"/>
                  </a:lnTo>
                  <a:lnTo>
                    <a:pt x="1917954" y="217220"/>
                  </a:lnTo>
                  <a:lnTo>
                    <a:pt x="1918589" y="225171"/>
                  </a:lnTo>
                  <a:lnTo>
                    <a:pt x="1918589" y="107403"/>
                  </a:lnTo>
                  <a:lnTo>
                    <a:pt x="1892808" y="99618"/>
                  </a:lnTo>
                  <a:lnTo>
                    <a:pt x="1861185" y="96850"/>
                  </a:lnTo>
                  <a:lnTo>
                    <a:pt x="1844802" y="97523"/>
                  </a:lnTo>
                  <a:lnTo>
                    <a:pt x="1801368" y="107797"/>
                  </a:lnTo>
                  <a:lnTo>
                    <a:pt x="1766570" y="128765"/>
                  </a:lnTo>
                  <a:lnTo>
                    <a:pt x="1741170" y="160235"/>
                  </a:lnTo>
                  <a:lnTo>
                    <a:pt x="1725549" y="200647"/>
                  </a:lnTo>
                  <a:lnTo>
                    <a:pt x="1720215" y="248907"/>
                  </a:lnTo>
                  <a:lnTo>
                    <a:pt x="1726057" y="307568"/>
                  </a:lnTo>
                  <a:lnTo>
                    <a:pt x="1743583" y="353212"/>
                  </a:lnTo>
                  <a:lnTo>
                    <a:pt x="1772666" y="385826"/>
                  </a:lnTo>
                  <a:lnTo>
                    <a:pt x="1813433" y="405384"/>
                  </a:lnTo>
                  <a:lnTo>
                    <a:pt x="1865884" y="411911"/>
                  </a:lnTo>
                  <a:lnTo>
                    <a:pt x="1888490" y="410349"/>
                  </a:lnTo>
                  <a:lnTo>
                    <a:pt x="1928749" y="397865"/>
                  </a:lnTo>
                  <a:lnTo>
                    <a:pt x="1962023" y="373164"/>
                  </a:lnTo>
                  <a:lnTo>
                    <a:pt x="1985645" y="337578"/>
                  </a:lnTo>
                  <a:lnTo>
                    <a:pt x="1993773" y="315810"/>
                  </a:lnTo>
                  <a:lnTo>
                    <a:pt x="1914398" y="315810"/>
                  </a:lnTo>
                  <a:lnTo>
                    <a:pt x="1911731" y="323291"/>
                  </a:lnTo>
                  <a:lnTo>
                    <a:pt x="1907667" y="329946"/>
                  </a:lnTo>
                  <a:lnTo>
                    <a:pt x="1871472" y="348716"/>
                  </a:lnTo>
                  <a:lnTo>
                    <a:pt x="1862328" y="349250"/>
                  </a:lnTo>
                  <a:lnTo>
                    <a:pt x="1848739" y="347992"/>
                  </a:lnTo>
                  <a:lnTo>
                    <a:pt x="1808480" y="318274"/>
                  </a:lnTo>
                  <a:lnTo>
                    <a:pt x="1797177" y="275056"/>
                  </a:lnTo>
                  <a:lnTo>
                    <a:pt x="1997837" y="275056"/>
                  </a:lnTo>
                  <a:close/>
                </a:path>
              </a:pathLst>
            </a:custGeom>
            <a:solidFill>
              <a:srgbClr val="FFFFFF">
                <a:alpha val="34901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022091" y="7030211"/>
              <a:ext cx="0" cy="315595"/>
            </a:xfrm>
            <a:custGeom>
              <a:avLst/>
              <a:gdLst/>
              <a:ahLst/>
              <a:cxnLst/>
              <a:rect l="l" t="t" r="r" b="b"/>
              <a:pathLst>
                <a:path h="315595">
                  <a:moveTo>
                    <a:pt x="0" y="0"/>
                  </a:moveTo>
                  <a:lnTo>
                    <a:pt x="0" y="315226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07664" y="7051547"/>
              <a:ext cx="3268980" cy="268224"/>
            </a:xfrm>
            <a:prstGeom prst="rect">
              <a:avLst/>
            </a:prstGeom>
          </p:spPr>
        </p:pic>
      </p:grp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rcRect r="5096"/>
          <a:stretch>
            <a:fillRect/>
          </a:stretch>
        </p:blipFill>
        <p:spPr>
          <a:xfrm>
            <a:off x="425354" y="2309494"/>
            <a:ext cx="5037192" cy="3551210"/>
          </a:xfrm>
          <a:prstGeom prst="rect">
            <a:avLst/>
          </a:prstGeom>
        </p:spPr>
      </p:pic>
      <p:sp>
        <p:nvSpPr>
          <p:cNvPr id="12" name="Скругленный прямоугольник 15"/>
          <p:cNvSpPr/>
          <p:nvPr/>
        </p:nvSpPr>
        <p:spPr>
          <a:xfrm>
            <a:off x="425354" y="910514"/>
            <a:ext cx="5037192" cy="5791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755" marR="0" lvl="0" indent="0" algn="ctr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Фестиваль «Активисты.23»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rcRect l="5421" t="17970"/>
          <a:stretch>
            <a:fillRect/>
          </a:stretch>
        </p:blipFill>
        <p:spPr>
          <a:xfrm>
            <a:off x="6417943" y="2408253"/>
            <a:ext cx="5220970" cy="3396199"/>
          </a:xfrm>
          <a:prstGeom prst="rect">
            <a:avLst/>
          </a:prstGeom>
        </p:spPr>
      </p:pic>
      <p:sp>
        <p:nvSpPr>
          <p:cNvPr id="15" name="Скругленный прямоугольник 15"/>
          <p:cNvSpPr/>
          <p:nvPr/>
        </p:nvSpPr>
        <p:spPr>
          <a:xfrm>
            <a:off x="6446840" y="957975"/>
            <a:ext cx="5192073" cy="5839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755" marR="0" lvl="0" indent="0" algn="ctr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Проект «Старшее поколение в сети»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25353" y="1631909"/>
            <a:ext cx="5037193" cy="535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участников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7" name="Скругленный прямоугольник 15"/>
          <p:cNvSpPr/>
          <p:nvPr/>
        </p:nvSpPr>
        <p:spPr>
          <a:xfrm>
            <a:off x="6429695" y="1651992"/>
            <a:ext cx="5192073" cy="535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участников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121983" y="1489045"/>
            <a:ext cx="31593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" marR="0" lvl="0" indent="0" algn="ctr" defTabSz="91440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ervye Extended Bold" panose="020B0705040502020204" pitchFamily="34" charset="0"/>
                <a:ea typeface="Pervye Extended Bold" panose="020B0705040502020204" pitchFamily="34" charset="0"/>
                <a:cs typeface="Arial" panose="020B0604020202020204"/>
              </a:rPr>
              <a:t>&gt;</a:t>
            </a:r>
            <a:r>
              <a:rPr kumimoji="0" lang="ru-RU" sz="4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ervye Extended Bold" panose="020B0705040502020204" pitchFamily="34" charset="0"/>
                <a:ea typeface="Pervye Extended Bold" panose="020B0705040502020204" pitchFamily="34" charset="0"/>
                <a:cs typeface="Arial" panose="020B0604020202020204"/>
              </a:rPr>
              <a:t>200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ervye Extended Bold" panose="020B0705040502020204" pitchFamily="34" charset="0"/>
              <a:ea typeface="Pervye Extended Bold" panose="020B0705040502020204" pitchFamily="34" charset="0"/>
              <a:cs typeface="Arial" panose="020B060402020202020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13541" y="1528347"/>
            <a:ext cx="355397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" marR="0" lvl="0" indent="0" algn="ctr" defTabSz="91440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ervye Extended Bold" panose="020B0705040502020204" pitchFamily="34" charset="0"/>
                <a:ea typeface="Pervye Extended Bold" panose="020B0705040502020204" pitchFamily="34" charset="0"/>
                <a:cs typeface="Arial" panose="020B0604020202020204"/>
              </a:rPr>
              <a:t>&gt;</a:t>
            </a:r>
            <a:r>
              <a:rPr kumimoji="0" lang="ru-RU" sz="4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ervye Extended Bold" panose="020B0705040502020204" pitchFamily="34" charset="0"/>
                <a:ea typeface="Pervye Extended Bold" panose="020B0705040502020204" pitchFamily="34" charset="0"/>
                <a:cs typeface="Arial" panose="020B0604020202020204"/>
              </a:rPr>
              <a:t>150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ervye Extended Bold" panose="020B0705040502020204" pitchFamily="34" charset="0"/>
              <a:ea typeface="Pervye Extended Bold" panose="020B0705040502020204" pitchFamily="34" charset="0"/>
              <a:cs typeface="Arial" panose="020B0604020202020204"/>
            </a:endParaRPr>
          </a:p>
        </p:txBody>
      </p:sp>
      <p:pic>
        <p:nvPicPr>
          <p:cNvPr id="20" name="Picture 6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2264" y="108170"/>
            <a:ext cx="478597" cy="945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139" y="103092"/>
            <a:ext cx="10950931" cy="565617"/>
          </a:xfrm>
          <a:prstGeom prst="rect">
            <a:avLst/>
          </a:prstGeom>
        </p:spPr>
        <p:txBody>
          <a:bodyPr vert="horz" wrap="square" lIns="0" tIns="11507" rIns="0" bIns="0" numCol="1" rtlCol="0" anchor="ctr" anchorCtr="0" compatLnSpc="1">
            <a:spAutoFit/>
          </a:bodyPr>
          <a:lstStyle/>
          <a:p>
            <a:pPr marL="11430">
              <a:lnSpc>
                <a:spcPct val="100000"/>
              </a:lnSpc>
              <a:spcBef>
                <a:spcPts val="90"/>
              </a:spcBef>
            </a:pPr>
            <a:r>
              <a:rPr lang="ru-RU" sz="3600" b="1" dirty="0">
                <a:solidFill>
                  <a:srgbClr val="C00000"/>
                </a:solidFill>
                <a:latin typeface="Pervye Extended Bold" panose="020B0705040502020204" pitchFamily="34" charset="0"/>
                <a:ea typeface="Pervye Extended Bold" panose="020B0705040502020204" pitchFamily="34" charset="0"/>
              </a:rPr>
              <a:t>Социальное партнерство</a:t>
            </a:r>
            <a:endParaRPr sz="3600" b="1" dirty="0">
              <a:solidFill>
                <a:srgbClr val="C00000"/>
              </a:solidFill>
              <a:latin typeface="Pervye Extended Bold" panose="020B0705040502020204" pitchFamily="34" charset="0"/>
              <a:ea typeface="Pervye Extended Bold" panose="020B0705040502020204" pitchFamily="3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25354" y="6168056"/>
            <a:ext cx="11430041" cy="684649"/>
            <a:chOff x="1523" y="6807706"/>
            <a:chExt cx="10692765" cy="755650"/>
          </a:xfrm>
        </p:grpSpPr>
        <p:sp>
          <p:nvSpPr>
            <p:cNvPr id="4" name="object 4"/>
            <p:cNvSpPr/>
            <p:nvPr/>
          </p:nvSpPr>
          <p:spPr>
            <a:xfrm>
              <a:off x="1523" y="6807706"/>
              <a:ext cx="10692765" cy="755650"/>
            </a:xfrm>
            <a:custGeom>
              <a:avLst/>
              <a:gdLst/>
              <a:ahLst/>
              <a:cxnLst/>
              <a:rect l="l" t="t" r="r" b="b"/>
              <a:pathLst>
                <a:path w="10692765" h="755650">
                  <a:moveTo>
                    <a:pt x="10692257" y="0"/>
                  </a:moveTo>
                  <a:lnTo>
                    <a:pt x="0" y="0"/>
                  </a:lnTo>
                  <a:lnTo>
                    <a:pt x="0" y="755548"/>
                  </a:lnTo>
                  <a:lnTo>
                    <a:pt x="10692257" y="755548"/>
                  </a:lnTo>
                  <a:lnTo>
                    <a:pt x="10692257" y="0"/>
                  </a:lnTo>
                  <a:close/>
                </a:path>
              </a:pathLst>
            </a:custGeom>
            <a:solidFill>
              <a:srgbClr val="1F4FE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08076" y="6933691"/>
              <a:ext cx="1998345" cy="546100"/>
            </a:xfrm>
            <a:custGeom>
              <a:avLst/>
              <a:gdLst/>
              <a:ahLst/>
              <a:cxnLst/>
              <a:rect l="l" t="t" r="r" b="b"/>
              <a:pathLst>
                <a:path w="1998345" h="546100">
                  <a:moveTo>
                    <a:pt x="317944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0" y="403860"/>
                  </a:lnTo>
                  <a:lnTo>
                    <a:pt x="80530" y="403860"/>
                  </a:lnTo>
                  <a:lnTo>
                    <a:pt x="80530" y="68580"/>
                  </a:lnTo>
                  <a:lnTo>
                    <a:pt x="236829" y="68580"/>
                  </a:lnTo>
                  <a:lnTo>
                    <a:pt x="236829" y="403860"/>
                  </a:lnTo>
                  <a:lnTo>
                    <a:pt x="317944" y="403860"/>
                  </a:lnTo>
                  <a:lnTo>
                    <a:pt x="317944" y="68580"/>
                  </a:lnTo>
                  <a:lnTo>
                    <a:pt x="317944" y="0"/>
                  </a:lnTo>
                  <a:close/>
                </a:path>
                <a:path w="1998345" h="546100">
                  <a:moveTo>
                    <a:pt x="624611" y="275056"/>
                  </a:moveTo>
                  <a:lnTo>
                    <a:pt x="622427" y="233159"/>
                  </a:lnTo>
                  <a:lnTo>
                    <a:pt x="620979" y="225171"/>
                  </a:lnTo>
                  <a:lnTo>
                    <a:pt x="615873" y="196900"/>
                  </a:lnTo>
                  <a:lnTo>
                    <a:pt x="600824" y="159486"/>
                  </a:lnTo>
                  <a:lnTo>
                    <a:pt x="570420" y="121818"/>
                  </a:lnTo>
                  <a:lnTo>
                    <a:pt x="545261" y="107403"/>
                  </a:lnTo>
                  <a:lnTo>
                    <a:pt x="545261" y="225171"/>
                  </a:lnTo>
                  <a:lnTo>
                    <a:pt x="426262" y="225171"/>
                  </a:lnTo>
                  <a:lnTo>
                    <a:pt x="437794" y="186512"/>
                  </a:lnTo>
                  <a:lnTo>
                    <a:pt x="474281" y="160591"/>
                  </a:lnTo>
                  <a:lnTo>
                    <a:pt x="485470" y="159486"/>
                  </a:lnTo>
                  <a:lnTo>
                    <a:pt x="492963" y="159486"/>
                  </a:lnTo>
                  <a:lnTo>
                    <a:pt x="500253" y="160909"/>
                  </a:lnTo>
                  <a:lnTo>
                    <a:pt x="507365" y="163753"/>
                  </a:lnTo>
                  <a:lnTo>
                    <a:pt x="514464" y="166179"/>
                  </a:lnTo>
                  <a:lnTo>
                    <a:pt x="520788" y="170230"/>
                  </a:lnTo>
                  <a:lnTo>
                    <a:pt x="526313" y="175907"/>
                  </a:lnTo>
                  <a:lnTo>
                    <a:pt x="531837" y="181190"/>
                  </a:lnTo>
                  <a:lnTo>
                    <a:pt x="544664" y="217220"/>
                  </a:lnTo>
                  <a:lnTo>
                    <a:pt x="545261" y="225171"/>
                  </a:lnTo>
                  <a:lnTo>
                    <a:pt x="545261" y="107403"/>
                  </a:lnTo>
                  <a:lnTo>
                    <a:pt x="519506" y="99618"/>
                  </a:lnTo>
                  <a:lnTo>
                    <a:pt x="487832" y="96850"/>
                  </a:lnTo>
                  <a:lnTo>
                    <a:pt x="471436" y="97523"/>
                  </a:lnTo>
                  <a:lnTo>
                    <a:pt x="428028" y="107797"/>
                  </a:lnTo>
                  <a:lnTo>
                    <a:pt x="393280" y="128765"/>
                  </a:lnTo>
                  <a:lnTo>
                    <a:pt x="367919" y="160235"/>
                  </a:lnTo>
                  <a:lnTo>
                    <a:pt x="352247" y="200647"/>
                  </a:lnTo>
                  <a:lnTo>
                    <a:pt x="346913" y="248907"/>
                  </a:lnTo>
                  <a:lnTo>
                    <a:pt x="352742" y="307568"/>
                  </a:lnTo>
                  <a:lnTo>
                    <a:pt x="370205" y="353212"/>
                  </a:lnTo>
                  <a:lnTo>
                    <a:pt x="399351" y="385826"/>
                  </a:lnTo>
                  <a:lnTo>
                    <a:pt x="440118" y="405384"/>
                  </a:lnTo>
                  <a:lnTo>
                    <a:pt x="492569" y="411911"/>
                  </a:lnTo>
                  <a:lnTo>
                    <a:pt x="515137" y="410349"/>
                  </a:lnTo>
                  <a:lnTo>
                    <a:pt x="555409" y="397865"/>
                  </a:lnTo>
                  <a:lnTo>
                    <a:pt x="588708" y="373164"/>
                  </a:lnTo>
                  <a:lnTo>
                    <a:pt x="604621" y="349250"/>
                  </a:lnTo>
                  <a:lnTo>
                    <a:pt x="612394" y="337578"/>
                  </a:lnTo>
                  <a:lnTo>
                    <a:pt x="620458" y="315810"/>
                  </a:lnTo>
                  <a:lnTo>
                    <a:pt x="541121" y="315810"/>
                  </a:lnTo>
                  <a:lnTo>
                    <a:pt x="538378" y="323291"/>
                  </a:lnTo>
                  <a:lnTo>
                    <a:pt x="534314" y="329946"/>
                  </a:lnTo>
                  <a:lnTo>
                    <a:pt x="498182" y="348716"/>
                  </a:lnTo>
                  <a:lnTo>
                    <a:pt x="489013" y="349250"/>
                  </a:lnTo>
                  <a:lnTo>
                    <a:pt x="475462" y="347992"/>
                  </a:lnTo>
                  <a:lnTo>
                    <a:pt x="435203" y="318274"/>
                  </a:lnTo>
                  <a:lnTo>
                    <a:pt x="423887" y="275056"/>
                  </a:lnTo>
                  <a:lnTo>
                    <a:pt x="624611" y="275056"/>
                  </a:lnTo>
                  <a:close/>
                </a:path>
                <a:path w="1998345" h="546100">
                  <a:moveTo>
                    <a:pt x="938911" y="257403"/>
                  </a:moveTo>
                  <a:lnTo>
                    <a:pt x="933577" y="205295"/>
                  </a:lnTo>
                  <a:lnTo>
                    <a:pt x="918210" y="162369"/>
                  </a:lnTo>
                  <a:lnTo>
                    <a:pt x="917575" y="161315"/>
                  </a:lnTo>
                  <a:lnTo>
                    <a:pt x="911225" y="150329"/>
                  </a:lnTo>
                  <a:lnTo>
                    <a:pt x="885063" y="121170"/>
                  </a:lnTo>
                  <a:lnTo>
                    <a:pt x="860806" y="106832"/>
                  </a:lnTo>
                  <a:lnTo>
                    <a:pt x="860806" y="251929"/>
                  </a:lnTo>
                  <a:lnTo>
                    <a:pt x="856615" y="292379"/>
                  </a:lnTo>
                  <a:lnTo>
                    <a:pt x="844169" y="321259"/>
                  </a:lnTo>
                  <a:lnTo>
                    <a:pt x="823468" y="338607"/>
                  </a:lnTo>
                  <a:lnTo>
                    <a:pt x="794512" y="344385"/>
                  </a:lnTo>
                  <a:lnTo>
                    <a:pt x="766318" y="338302"/>
                  </a:lnTo>
                  <a:lnTo>
                    <a:pt x="746125" y="320065"/>
                  </a:lnTo>
                  <a:lnTo>
                    <a:pt x="733933" y="289648"/>
                  </a:lnTo>
                  <a:lnTo>
                    <a:pt x="729996" y="247065"/>
                  </a:lnTo>
                  <a:lnTo>
                    <a:pt x="731139" y="228815"/>
                  </a:lnTo>
                  <a:lnTo>
                    <a:pt x="748284" y="185026"/>
                  </a:lnTo>
                  <a:lnTo>
                    <a:pt x="781685" y="162801"/>
                  </a:lnTo>
                  <a:lnTo>
                    <a:pt x="795020" y="161315"/>
                  </a:lnTo>
                  <a:lnTo>
                    <a:pt x="808863" y="162915"/>
                  </a:lnTo>
                  <a:lnTo>
                    <a:pt x="842391" y="186855"/>
                  </a:lnTo>
                  <a:lnTo>
                    <a:pt x="859663" y="232816"/>
                  </a:lnTo>
                  <a:lnTo>
                    <a:pt x="860806" y="251929"/>
                  </a:lnTo>
                  <a:lnTo>
                    <a:pt x="860806" y="106832"/>
                  </a:lnTo>
                  <a:lnTo>
                    <a:pt x="851408" y="102997"/>
                  </a:lnTo>
                  <a:lnTo>
                    <a:pt x="839089" y="99580"/>
                  </a:lnTo>
                  <a:lnTo>
                    <a:pt x="826262" y="97523"/>
                  </a:lnTo>
                  <a:lnTo>
                    <a:pt x="812800" y="96837"/>
                  </a:lnTo>
                  <a:lnTo>
                    <a:pt x="787400" y="99618"/>
                  </a:lnTo>
                  <a:lnTo>
                    <a:pt x="765302" y="107937"/>
                  </a:lnTo>
                  <a:lnTo>
                    <a:pt x="746760" y="121818"/>
                  </a:lnTo>
                  <a:lnTo>
                    <a:pt x="731774" y="141249"/>
                  </a:lnTo>
                  <a:lnTo>
                    <a:pt x="731139" y="104736"/>
                  </a:lnTo>
                  <a:lnTo>
                    <a:pt x="657123" y="104736"/>
                  </a:lnTo>
                  <a:lnTo>
                    <a:pt x="657123" y="545706"/>
                  </a:lnTo>
                  <a:lnTo>
                    <a:pt x="732917" y="545706"/>
                  </a:lnTo>
                  <a:lnTo>
                    <a:pt x="732917" y="365061"/>
                  </a:lnTo>
                  <a:lnTo>
                    <a:pt x="750570" y="385559"/>
                  </a:lnTo>
                  <a:lnTo>
                    <a:pt x="770763" y="400189"/>
                  </a:lnTo>
                  <a:lnTo>
                    <a:pt x="793750" y="408965"/>
                  </a:lnTo>
                  <a:lnTo>
                    <a:pt x="819404" y="411899"/>
                  </a:lnTo>
                  <a:lnTo>
                    <a:pt x="833120" y="411213"/>
                  </a:lnTo>
                  <a:lnTo>
                    <a:pt x="880491" y="394601"/>
                  </a:lnTo>
                  <a:lnTo>
                    <a:pt x="910082" y="365061"/>
                  </a:lnTo>
                  <a:lnTo>
                    <a:pt x="921766" y="344385"/>
                  </a:lnTo>
                  <a:lnTo>
                    <a:pt x="926338" y="333590"/>
                  </a:lnTo>
                  <a:lnTo>
                    <a:pt x="930656" y="320065"/>
                  </a:lnTo>
                  <a:lnTo>
                    <a:pt x="934339" y="305435"/>
                  </a:lnTo>
                  <a:lnTo>
                    <a:pt x="936879" y="290106"/>
                  </a:lnTo>
                  <a:lnTo>
                    <a:pt x="938403" y="274104"/>
                  </a:lnTo>
                  <a:lnTo>
                    <a:pt x="938911" y="257403"/>
                  </a:lnTo>
                  <a:close/>
                </a:path>
                <a:path w="1998345" h="546100">
                  <a:moveTo>
                    <a:pt x="1272667" y="318236"/>
                  </a:moveTo>
                  <a:lnTo>
                    <a:pt x="1262380" y="275513"/>
                  </a:lnTo>
                  <a:lnTo>
                    <a:pt x="1237234" y="250736"/>
                  </a:lnTo>
                  <a:lnTo>
                    <a:pt x="1230503" y="246672"/>
                  </a:lnTo>
                  <a:lnTo>
                    <a:pt x="1223518" y="243827"/>
                  </a:lnTo>
                  <a:lnTo>
                    <a:pt x="1216406" y="242214"/>
                  </a:lnTo>
                  <a:lnTo>
                    <a:pt x="1226312" y="238556"/>
                  </a:lnTo>
                  <a:lnTo>
                    <a:pt x="1256157" y="211455"/>
                  </a:lnTo>
                  <a:lnTo>
                    <a:pt x="1263777" y="177126"/>
                  </a:lnTo>
                  <a:lnTo>
                    <a:pt x="1263523" y="169900"/>
                  </a:lnTo>
                  <a:lnTo>
                    <a:pt x="1248283" y="131127"/>
                  </a:lnTo>
                  <a:lnTo>
                    <a:pt x="1214120" y="110832"/>
                  </a:lnTo>
                  <a:lnTo>
                    <a:pt x="1196340" y="106641"/>
                  </a:lnTo>
                  <a:lnTo>
                    <a:pt x="1196340" y="307289"/>
                  </a:lnTo>
                  <a:lnTo>
                    <a:pt x="1193165" y="325120"/>
                  </a:lnTo>
                  <a:lnTo>
                    <a:pt x="1183767" y="337845"/>
                  </a:lnTo>
                  <a:lnTo>
                    <a:pt x="1168019" y="345490"/>
                  </a:lnTo>
                  <a:lnTo>
                    <a:pt x="1146048" y="348030"/>
                  </a:lnTo>
                  <a:lnTo>
                    <a:pt x="1042276" y="348030"/>
                  </a:lnTo>
                  <a:lnTo>
                    <a:pt x="1042276" y="267144"/>
                  </a:lnTo>
                  <a:lnTo>
                    <a:pt x="1150747" y="267144"/>
                  </a:lnTo>
                  <a:lnTo>
                    <a:pt x="1170686" y="269646"/>
                  </a:lnTo>
                  <a:lnTo>
                    <a:pt x="1184910" y="277177"/>
                  </a:lnTo>
                  <a:lnTo>
                    <a:pt x="1193546" y="289725"/>
                  </a:lnTo>
                  <a:lnTo>
                    <a:pt x="1196340" y="307289"/>
                  </a:lnTo>
                  <a:lnTo>
                    <a:pt x="1196340" y="106641"/>
                  </a:lnTo>
                  <a:lnTo>
                    <a:pt x="1194308" y="106260"/>
                  </a:lnTo>
                  <a:lnTo>
                    <a:pt x="1188085" y="105651"/>
                  </a:lnTo>
                  <a:lnTo>
                    <a:pt x="1188085" y="192341"/>
                  </a:lnTo>
                  <a:lnTo>
                    <a:pt x="1188085" y="201345"/>
                  </a:lnTo>
                  <a:lnTo>
                    <a:pt x="1147826" y="221627"/>
                  </a:lnTo>
                  <a:lnTo>
                    <a:pt x="1042276" y="221627"/>
                  </a:lnTo>
                  <a:lnTo>
                    <a:pt x="1042276" y="158267"/>
                  </a:lnTo>
                  <a:lnTo>
                    <a:pt x="1146048" y="158267"/>
                  </a:lnTo>
                  <a:lnTo>
                    <a:pt x="1164336" y="160388"/>
                  </a:lnTo>
                  <a:lnTo>
                    <a:pt x="1177544" y="166789"/>
                  </a:lnTo>
                  <a:lnTo>
                    <a:pt x="1185418" y="177431"/>
                  </a:lnTo>
                  <a:lnTo>
                    <a:pt x="1188085" y="192341"/>
                  </a:lnTo>
                  <a:lnTo>
                    <a:pt x="1188085" y="105651"/>
                  </a:lnTo>
                  <a:lnTo>
                    <a:pt x="1182751" y="105130"/>
                  </a:lnTo>
                  <a:lnTo>
                    <a:pt x="1170305" y="104749"/>
                  </a:lnTo>
                  <a:lnTo>
                    <a:pt x="968883" y="104749"/>
                  </a:lnTo>
                  <a:lnTo>
                    <a:pt x="968883" y="403987"/>
                  </a:lnTo>
                  <a:lnTo>
                    <a:pt x="1157224" y="403987"/>
                  </a:lnTo>
                  <a:lnTo>
                    <a:pt x="1198499" y="400570"/>
                  </a:lnTo>
                  <a:lnTo>
                    <a:pt x="1238631" y="385483"/>
                  </a:lnTo>
                  <a:lnTo>
                    <a:pt x="1266190" y="352907"/>
                  </a:lnTo>
                  <a:lnTo>
                    <a:pt x="1267358" y="348030"/>
                  </a:lnTo>
                  <a:lnTo>
                    <a:pt x="1272286" y="327469"/>
                  </a:lnTo>
                  <a:lnTo>
                    <a:pt x="1272667" y="318236"/>
                  </a:lnTo>
                  <a:close/>
                </a:path>
                <a:path w="1998345" h="546100">
                  <a:moveTo>
                    <a:pt x="1583944" y="301205"/>
                  </a:moveTo>
                  <a:lnTo>
                    <a:pt x="1576832" y="257860"/>
                  </a:lnTo>
                  <a:lnTo>
                    <a:pt x="1540256" y="214960"/>
                  </a:lnTo>
                  <a:lnTo>
                    <a:pt x="1517650" y="205752"/>
                  </a:lnTo>
                  <a:lnTo>
                    <a:pt x="1517650" y="301205"/>
                  </a:lnTo>
                  <a:lnTo>
                    <a:pt x="1516888" y="311238"/>
                  </a:lnTo>
                  <a:lnTo>
                    <a:pt x="1491615" y="342252"/>
                  </a:lnTo>
                  <a:lnTo>
                    <a:pt x="1472692" y="344995"/>
                  </a:lnTo>
                  <a:lnTo>
                    <a:pt x="1380363" y="344995"/>
                  </a:lnTo>
                  <a:lnTo>
                    <a:pt x="1380363" y="256806"/>
                  </a:lnTo>
                  <a:lnTo>
                    <a:pt x="1472692" y="256806"/>
                  </a:lnTo>
                  <a:lnTo>
                    <a:pt x="1511046" y="274510"/>
                  </a:lnTo>
                  <a:lnTo>
                    <a:pt x="1517650" y="301205"/>
                  </a:lnTo>
                  <a:lnTo>
                    <a:pt x="1517650" y="205752"/>
                  </a:lnTo>
                  <a:lnTo>
                    <a:pt x="1501140" y="201879"/>
                  </a:lnTo>
                  <a:lnTo>
                    <a:pt x="1477391" y="200240"/>
                  </a:lnTo>
                  <a:lnTo>
                    <a:pt x="1380363" y="200240"/>
                  </a:lnTo>
                  <a:lnTo>
                    <a:pt x="1380363" y="104749"/>
                  </a:lnTo>
                  <a:lnTo>
                    <a:pt x="1305179" y="104749"/>
                  </a:lnTo>
                  <a:lnTo>
                    <a:pt x="1305179" y="403987"/>
                  </a:lnTo>
                  <a:lnTo>
                    <a:pt x="1477391" y="403987"/>
                  </a:lnTo>
                  <a:lnTo>
                    <a:pt x="1501140" y="402348"/>
                  </a:lnTo>
                  <a:lnTo>
                    <a:pt x="1540256" y="389280"/>
                  </a:lnTo>
                  <a:lnTo>
                    <a:pt x="1567942" y="363016"/>
                  </a:lnTo>
                  <a:lnTo>
                    <a:pt x="1576959" y="344995"/>
                  </a:lnTo>
                  <a:lnTo>
                    <a:pt x="1582166" y="324688"/>
                  </a:lnTo>
                  <a:lnTo>
                    <a:pt x="1583944" y="301205"/>
                  </a:lnTo>
                  <a:close/>
                </a:path>
                <a:path w="1998345" h="546100">
                  <a:moveTo>
                    <a:pt x="1685798" y="104749"/>
                  </a:moveTo>
                  <a:lnTo>
                    <a:pt x="1608836" y="104749"/>
                  </a:lnTo>
                  <a:lnTo>
                    <a:pt x="1608836" y="403987"/>
                  </a:lnTo>
                  <a:lnTo>
                    <a:pt x="1685798" y="403987"/>
                  </a:lnTo>
                  <a:lnTo>
                    <a:pt x="1685798" y="104749"/>
                  </a:lnTo>
                  <a:close/>
                </a:path>
                <a:path w="1998345" h="546100">
                  <a:moveTo>
                    <a:pt x="1997837" y="275056"/>
                  </a:moveTo>
                  <a:lnTo>
                    <a:pt x="1995678" y="233159"/>
                  </a:lnTo>
                  <a:lnTo>
                    <a:pt x="1993595" y="225171"/>
                  </a:lnTo>
                  <a:lnTo>
                    <a:pt x="1978279" y="166255"/>
                  </a:lnTo>
                  <a:lnTo>
                    <a:pt x="1943735" y="121818"/>
                  </a:lnTo>
                  <a:lnTo>
                    <a:pt x="1918589" y="107403"/>
                  </a:lnTo>
                  <a:lnTo>
                    <a:pt x="1918589" y="225171"/>
                  </a:lnTo>
                  <a:lnTo>
                    <a:pt x="1799590" y="225171"/>
                  </a:lnTo>
                  <a:lnTo>
                    <a:pt x="1811147" y="186512"/>
                  </a:lnTo>
                  <a:lnTo>
                    <a:pt x="1847596" y="160591"/>
                  </a:lnTo>
                  <a:lnTo>
                    <a:pt x="1858772" y="159486"/>
                  </a:lnTo>
                  <a:lnTo>
                    <a:pt x="1866265" y="159486"/>
                  </a:lnTo>
                  <a:lnTo>
                    <a:pt x="1873631" y="160909"/>
                  </a:lnTo>
                  <a:lnTo>
                    <a:pt x="1880616" y="163753"/>
                  </a:lnTo>
                  <a:lnTo>
                    <a:pt x="1887728" y="166179"/>
                  </a:lnTo>
                  <a:lnTo>
                    <a:pt x="1894078" y="170230"/>
                  </a:lnTo>
                  <a:lnTo>
                    <a:pt x="1899666" y="175907"/>
                  </a:lnTo>
                  <a:lnTo>
                    <a:pt x="1905127" y="181190"/>
                  </a:lnTo>
                  <a:lnTo>
                    <a:pt x="1917954" y="217220"/>
                  </a:lnTo>
                  <a:lnTo>
                    <a:pt x="1918589" y="225171"/>
                  </a:lnTo>
                  <a:lnTo>
                    <a:pt x="1918589" y="107403"/>
                  </a:lnTo>
                  <a:lnTo>
                    <a:pt x="1892808" y="99618"/>
                  </a:lnTo>
                  <a:lnTo>
                    <a:pt x="1861185" y="96850"/>
                  </a:lnTo>
                  <a:lnTo>
                    <a:pt x="1844802" y="97523"/>
                  </a:lnTo>
                  <a:lnTo>
                    <a:pt x="1801368" y="107797"/>
                  </a:lnTo>
                  <a:lnTo>
                    <a:pt x="1766570" y="128765"/>
                  </a:lnTo>
                  <a:lnTo>
                    <a:pt x="1741170" y="160235"/>
                  </a:lnTo>
                  <a:lnTo>
                    <a:pt x="1725549" y="200647"/>
                  </a:lnTo>
                  <a:lnTo>
                    <a:pt x="1720215" y="248907"/>
                  </a:lnTo>
                  <a:lnTo>
                    <a:pt x="1726057" y="307568"/>
                  </a:lnTo>
                  <a:lnTo>
                    <a:pt x="1743583" y="353212"/>
                  </a:lnTo>
                  <a:lnTo>
                    <a:pt x="1772666" y="385826"/>
                  </a:lnTo>
                  <a:lnTo>
                    <a:pt x="1813433" y="405384"/>
                  </a:lnTo>
                  <a:lnTo>
                    <a:pt x="1865884" y="411911"/>
                  </a:lnTo>
                  <a:lnTo>
                    <a:pt x="1888490" y="410349"/>
                  </a:lnTo>
                  <a:lnTo>
                    <a:pt x="1928749" y="397865"/>
                  </a:lnTo>
                  <a:lnTo>
                    <a:pt x="1962023" y="373164"/>
                  </a:lnTo>
                  <a:lnTo>
                    <a:pt x="1985645" y="337578"/>
                  </a:lnTo>
                  <a:lnTo>
                    <a:pt x="1993773" y="315810"/>
                  </a:lnTo>
                  <a:lnTo>
                    <a:pt x="1914398" y="315810"/>
                  </a:lnTo>
                  <a:lnTo>
                    <a:pt x="1911731" y="323291"/>
                  </a:lnTo>
                  <a:lnTo>
                    <a:pt x="1907667" y="329946"/>
                  </a:lnTo>
                  <a:lnTo>
                    <a:pt x="1871472" y="348716"/>
                  </a:lnTo>
                  <a:lnTo>
                    <a:pt x="1862328" y="349250"/>
                  </a:lnTo>
                  <a:lnTo>
                    <a:pt x="1848739" y="347992"/>
                  </a:lnTo>
                  <a:lnTo>
                    <a:pt x="1808480" y="318274"/>
                  </a:lnTo>
                  <a:lnTo>
                    <a:pt x="1797177" y="275056"/>
                  </a:lnTo>
                  <a:lnTo>
                    <a:pt x="1997837" y="275056"/>
                  </a:lnTo>
                  <a:close/>
                </a:path>
              </a:pathLst>
            </a:custGeom>
            <a:solidFill>
              <a:srgbClr val="FFFFFF">
                <a:alpha val="34901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022091" y="7030211"/>
              <a:ext cx="0" cy="315595"/>
            </a:xfrm>
            <a:custGeom>
              <a:avLst/>
              <a:gdLst/>
              <a:ahLst/>
              <a:cxnLst/>
              <a:rect l="l" t="t" r="r" b="b"/>
              <a:pathLst>
                <a:path h="315595">
                  <a:moveTo>
                    <a:pt x="0" y="0"/>
                  </a:moveTo>
                  <a:lnTo>
                    <a:pt x="0" y="315226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07664" y="7051547"/>
              <a:ext cx="3268980" cy="268224"/>
            </a:xfrm>
            <a:prstGeom prst="rect">
              <a:avLst/>
            </a:prstGeom>
          </p:spPr>
        </p:pic>
      </p:grpSp>
      <p:sp>
        <p:nvSpPr>
          <p:cNvPr id="15" name="Скругленный прямоугольник 15"/>
          <p:cNvSpPr/>
          <p:nvPr/>
        </p:nvSpPr>
        <p:spPr>
          <a:xfrm>
            <a:off x="8350504" y="4544857"/>
            <a:ext cx="3700357" cy="7742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755" marR="0" lvl="0" indent="0" algn="ctr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Краснодарское городское отделение «Союз женщин России»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49076" y="4545353"/>
            <a:ext cx="3717276" cy="12545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Клуб молодых педагогов города Краснодара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7" name="Скругленный прямоугольник 15"/>
          <p:cNvSpPr/>
          <p:nvPr/>
        </p:nvSpPr>
        <p:spPr>
          <a:xfrm>
            <a:off x="4281735" y="4545353"/>
            <a:ext cx="3908107" cy="7742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АНО «Кубанская семья»</a:t>
            </a:r>
          </a:p>
        </p:txBody>
      </p:sp>
      <p:pic>
        <p:nvPicPr>
          <p:cNvPr id="20" name="Picture 6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2264" y="108170"/>
            <a:ext cx="478597" cy="945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 l="11004" t="27908" r="15759"/>
          <a:stretch>
            <a:fillRect/>
          </a:stretch>
        </p:blipFill>
        <p:spPr>
          <a:xfrm>
            <a:off x="349076" y="1754631"/>
            <a:ext cx="3717276" cy="27442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" t="21273" r="293"/>
          <a:stretch>
            <a:fillRect/>
          </a:stretch>
        </p:blipFill>
        <p:spPr>
          <a:xfrm>
            <a:off x="4281735" y="1743987"/>
            <a:ext cx="3843915" cy="27267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44" r="12598" b="1279"/>
          <a:stretch>
            <a:fillRect/>
          </a:stretch>
        </p:blipFill>
        <p:spPr>
          <a:xfrm>
            <a:off x="8341033" y="1754631"/>
            <a:ext cx="3700357" cy="27160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5364" name="Текст 7"/>
          <p:cNvSpPr txBox="1">
            <a:spLocks noChangeArrowheads="1"/>
          </p:cNvSpPr>
          <p:nvPr/>
        </p:nvSpPr>
        <p:spPr bwMode="auto">
          <a:xfrm>
            <a:off x="7132158" y="2497365"/>
            <a:ext cx="4300537" cy="66833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/>
              <a:buChar char="•"/>
              <a:defRPr sz="2800">
                <a:solidFill>
                  <a:schemeClr val="tx1"/>
                </a:solidFill>
                <a:latin typeface="Inter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/>
              <a:buChar char="•"/>
              <a:defRPr sz="2400">
                <a:solidFill>
                  <a:schemeClr val="tx1"/>
                </a:solidFill>
                <a:latin typeface="Inter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/>
              <a:buChar char="•"/>
              <a:defRPr sz="2000">
                <a:solidFill>
                  <a:schemeClr val="tx1"/>
                </a:solidFill>
                <a:latin typeface="Inter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/>
              <a:buChar char="•"/>
              <a:defRPr>
                <a:solidFill>
                  <a:schemeClr val="tx1"/>
                </a:solidFill>
                <a:latin typeface="Inter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/>
              <a:buChar char="•"/>
              <a:defRPr>
                <a:solidFill>
                  <a:schemeClr val="tx1"/>
                </a:solidFill>
                <a:latin typeface="Inter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 panose="020B0604020202020204"/>
              <a:buChar char="•"/>
              <a:defRPr>
                <a:solidFill>
                  <a:schemeClr val="tx1"/>
                </a:solidFill>
                <a:latin typeface="Inter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 panose="020B0604020202020204"/>
              <a:buChar char="•"/>
              <a:defRPr>
                <a:solidFill>
                  <a:schemeClr val="tx1"/>
                </a:solidFill>
                <a:latin typeface="Inter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 panose="020B0604020202020204"/>
              <a:buChar char="•"/>
              <a:defRPr>
                <a:solidFill>
                  <a:schemeClr val="tx1"/>
                </a:solidFill>
                <a:latin typeface="Inter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Arial" panose="020B0604020202020204"/>
              <a:buChar char="•"/>
              <a:defRPr>
                <a:solidFill>
                  <a:schemeClr val="tx1"/>
                </a:solidFill>
                <a:latin typeface="Inter"/>
              </a:defRPr>
            </a:lvl9pPr>
          </a:lstStyle>
          <a:p>
            <a:pPr>
              <a:defRPr/>
            </a:pPr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983" y="3325122"/>
            <a:ext cx="4529334" cy="28152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974367" y="2005744"/>
            <a:ext cx="4458328" cy="12251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 2025 году сумма полученных средств на развитие первичных отделений города Краснодара составила: 1200 000</a:t>
            </a:r>
            <a:endParaRPr lang="ru-RU" b="1" dirty="0"/>
          </a:p>
        </p:txBody>
      </p:sp>
      <p:pic>
        <p:nvPicPr>
          <p:cNvPr id="5" name="Picture 6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7765" y="131320"/>
            <a:ext cx="430417" cy="85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A7C7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307591" y="1720729"/>
            <a:ext cx="2257633" cy="2257633"/>
            <a:chOff x="2155609" y="2837609"/>
            <a:chExt cx="3723004" cy="3723004"/>
          </a:xfrm>
        </p:grpSpPr>
        <p:sp>
          <p:nvSpPr>
            <p:cNvPr id="4" name="object 4"/>
            <p:cNvSpPr/>
            <p:nvPr/>
          </p:nvSpPr>
          <p:spPr>
            <a:xfrm>
              <a:off x="2155609" y="2837609"/>
              <a:ext cx="3723004" cy="3723004"/>
            </a:xfrm>
            <a:custGeom>
              <a:avLst/>
              <a:gdLst/>
              <a:ahLst/>
              <a:cxnLst/>
              <a:rect l="l" t="t" r="r" b="b"/>
              <a:pathLst>
                <a:path w="3723004" h="3723004">
                  <a:moveTo>
                    <a:pt x="3381436" y="0"/>
                  </a:moveTo>
                  <a:lnTo>
                    <a:pt x="340984" y="0"/>
                  </a:lnTo>
                  <a:lnTo>
                    <a:pt x="294715" y="3112"/>
                  </a:lnTo>
                  <a:lnTo>
                    <a:pt x="250337" y="12180"/>
                  </a:lnTo>
                  <a:lnTo>
                    <a:pt x="208258" y="26796"/>
                  </a:lnTo>
                  <a:lnTo>
                    <a:pt x="168883" y="46554"/>
                  </a:lnTo>
                  <a:lnTo>
                    <a:pt x="132619" y="71048"/>
                  </a:lnTo>
                  <a:lnTo>
                    <a:pt x="99872" y="99872"/>
                  </a:lnTo>
                  <a:lnTo>
                    <a:pt x="71048" y="132619"/>
                  </a:lnTo>
                  <a:lnTo>
                    <a:pt x="46554" y="168883"/>
                  </a:lnTo>
                  <a:lnTo>
                    <a:pt x="26796" y="208258"/>
                  </a:lnTo>
                  <a:lnTo>
                    <a:pt x="12180" y="250337"/>
                  </a:lnTo>
                  <a:lnTo>
                    <a:pt x="3112" y="294715"/>
                  </a:lnTo>
                  <a:lnTo>
                    <a:pt x="0" y="340984"/>
                  </a:lnTo>
                  <a:lnTo>
                    <a:pt x="0" y="3381436"/>
                  </a:lnTo>
                  <a:lnTo>
                    <a:pt x="3112" y="3427705"/>
                  </a:lnTo>
                  <a:lnTo>
                    <a:pt x="12180" y="3472082"/>
                  </a:lnTo>
                  <a:lnTo>
                    <a:pt x="26796" y="3514162"/>
                  </a:lnTo>
                  <a:lnTo>
                    <a:pt x="46554" y="3553536"/>
                  </a:lnTo>
                  <a:lnTo>
                    <a:pt x="71048" y="3589801"/>
                  </a:lnTo>
                  <a:lnTo>
                    <a:pt x="99872" y="3622548"/>
                  </a:lnTo>
                  <a:lnTo>
                    <a:pt x="132619" y="3651371"/>
                  </a:lnTo>
                  <a:lnTo>
                    <a:pt x="168883" y="3675865"/>
                  </a:lnTo>
                  <a:lnTo>
                    <a:pt x="208258" y="3695624"/>
                  </a:lnTo>
                  <a:lnTo>
                    <a:pt x="250337" y="3710240"/>
                  </a:lnTo>
                  <a:lnTo>
                    <a:pt x="294715" y="3719307"/>
                  </a:lnTo>
                  <a:lnTo>
                    <a:pt x="340984" y="3722420"/>
                  </a:lnTo>
                  <a:lnTo>
                    <a:pt x="3381436" y="3722420"/>
                  </a:lnTo>
                  <a:lnTo>
                    <a:pt x="3427705" y="3719307"/>
                  </a:lnTo>
                  <a:lnTo>
                    <a:pt x="3472082" y="3710240"/>
                  </a:lnTo>
                  <a:lnTo>
                    <a:pt x="3514162" y="3695624"/>
                  </a:lnTo>
                  <a:lnTo>
                    <a:pt x="3553536" y="3675865"/>
                  </a:lnTo>
                  <a:lnTo>
                    <a:pt x="3589801" y="3651371"/>
                  </a:lnTo>
                  <a:lnTo>
                    <a:pt x="3622548" y="3622548"/>
                  </a:lnTo>
                  <a:lnTo>
                    <a:pt x="3651371" y="3589801"/>
                  </a:lnTo>
                  <a:lnTo>
                    <a:pt x="3675865" y="3553536"/>
                  </a:lnTo>
                  <a:lnTo>
                    <a:pt x="3695624" y="3514162"/>
                  </a:lnTo>
                  <a:lnTo>
                    <a:pt x="3710240" y="3472082"/>
                  </a:lnTo>
                  <a:lnTo>
                    <a:pt x="3719307" y="3427705"/>
                  </a:lnTo>
                  <a:lnTo>
                    <a:pt x="3722420" y="3381436"/>
                  </a:lnTo>
                  <a:lnTo>
                    <a:pt x="3722420" y="340984"/>
                  </a:lnTo>
                  <a:lnTo>
                    <a:pt x="3719307" y="294715"/>
                  </a:lnTo>
                  <a:lnTo>
                    <a:pt x="3710240" y="250337"/>
                  </a:lnTo>
                  <a:lnTo>
                    <a:pt x="3695624" y="208258"/>
                  </a:lnTo>
                  <a:lnTo>
                    <a:pt x="3675865" y="168883"/>
                  </a:lnTo>
                  <a:lnTo>
                    <a:pt x="3651371" y="132619"/>
                  </a:lnTo>
                  <a:lnTo>
                    <a:pt x="3622548" y="99872"/>
                  </a:lnTo>
                  <a:lnTo>
                    <a:pt x="3589801" y="71048"/>
                  </a:lnTo>
                  <a:lnTo>
                    <a:pt x="3553536" y="46554"/>
                  </a:lnTo>
                  <a:lnTo>
                    <a:pt x="3514162" y="26796"/>
                  </a:lnTo>
                  <a:lnTo>
                    <a:pt x="3472082" y="12180"/>
                  </a:lnTo>
                  <a:lnTo>
                    <a:pt x="3427705" y="3112"/>
                  </a:lnTo>
                  <a:lnTo>
                    <a:pt x="33814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57700" y="2939722"/>
              <a:ext cx="3518217" cy="3518217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1064188" y="4208453"/>
            <a:ext cx="2744355" cy="455916"/>
          </a:xfrm>
          <a:custGeom>
            <a:avLst/>
            <a:gdLst/>
            <a:ahLst/>
            <a:cxnLst/>
            <a:rect l="l" t="t" r="r" b="b"/>
            <a:pathLst>
              <a:path w="4525645" h="751840">
                <a:moveTo>
                  <a:pt x="1600391" y="0"/>
                </a:moveTo>
                <a:lnTo>
                  <a:pt x="1532958" y="0"/>
                </a:lnTo>
                <a:lnTo>
                  <a:pt x="1532958" y="256536"/>
                </a:lnTo>
                <a:lnTo>
                  <a:pt x="1600391" y="256536"/>
                </a:lnTo>
                <a:lnTo>
                  <a:pt x="1600391" y="147325"/>
                </a:lnTo>
                <a:lnTo>
                  <a:pt x="1722045" y="147325"/>
                </a:lnTo>
                <a:lnTo>
                  <a:pt x="1700073" y="118739"/>
                </a:lnTo>
                <a:lnTo>
                  <a:pt x="1716904" y="96018"/>
                </a:lnTo>
                <a:lnTo>
                  <a:pt x="1600391" y="96018"/>
                </a:lnTo>
                <a:lnTo>
                  <a:pt x="1600391" y="0"/>
                </a:lnTo>
                <a:close/>
              </a:path>
              <a:path w="4525645" h="751840">
                <a:moveTo>
                  <a:pt x="1722045" y="147325"/>
                </a:moveTo>
                <a:lnTo>
                  <a:pt x="1645834" y="147325"/>
                </a:lnTo>
                <a:lnTo>
                  <a:pt x="1723162" y="256536"/>
                </a:lnTo>
                <a:lnTo>
                  <a:pt x="1805986" y="256536"/>
                </a:lnTo>
                <a:lnTo>
                  <a:pt x="1722045" y="147325"/>
                </a:lnTo>
                <a:close/>
              </a:path>
              <a:path w="4525645" h="751840">
                <a:moveTo>
                  <a:pt x="1788029" y="0"/>
                </a:moveTo>
                <a:lnTo>
                  <a:pt x="1708869" y="0"/>
                </a:lnTo>
                <a:lnTo>
                  <a:pt x="1644735" y="96018"/>
                </a:lnTo>
                <a:lnTo>
                  <a:pt x="1716904" y="96018"/>
                </a:lnTo>
                <a:lnTo>
                  <a:pt x="1788029" y="0"/>
                </a:lnTo>
                <a:close/>
              </a:path>
              <a:path w="4525645" h="751840">
                <a:moveTo>
                  <a:pt x="1989216" y="0"/>
                </a:moveTo>
                <a:lnTo>
                  <a:pt x="1922894" y="0"/>
                </a:lnTo>
                <a:lnTo>
                  <a:pt x="1807819" y="256536"/>
                </a:lnTo>
                <a:lnTo>
                  <a:pt x="1878173" y="256536"/>
                </a:lnTo>
                <a:lnTo>
                  <a:pt x="1900528" y="204496"/>
                </a:lnTo>
                <a:lnTo>
                  <a:pt x="2080948" y="204496"/>
                </a:lnTo>
                <a:lnTo>
                  <a:pt x="2061221" y="160518"/>
                </a:lnTo>
                <a:lnTo>
                  <a:pt x="1917020" y="160518"/>
                </a:lnTo>
                <a:lnTo>
                  <a:pt x="1955877" y="64500"/>
                </a:lnTo>
                <a:lnTo>
                  <a:pt x="2018150" y="64500"/>
                </a:lnTo>
                <a:lnTo>
                  <a:pt x="1989216" y="0"/>
                </a:lnTo>
                <a:close/>
              </a:path>
              <a:path w="4525645" h="751840">
                <a:moveTo>
                  <a:pt x="2080948" y="204496"/>
                </a:moveTo>
                <a:lnTo>
                  <a:pt x="2011582" y="204496"/>
                </a:lnTo>
                <a:lnTo>
                  <a:pt x="2033927" y="256536"/>
                </a:lnTo>
                <a:lnTo>
                  <a:pt x="2104291" y="256536"/>
                </a:lnTo>
                <a:lnTo>
                  <a:pt x="2080948" y="204496"/>
                </a:lnTo>
                <a:close/>
              </a:path>
              <a:path w="4525645" h="751840">
                <a:moveTo>
                  <a:pt x="2018150" y="64500"/>
                </a:moveTo>
                <a:lnTo>
                  <a:pt x="1955877" y="64500"/>
                </a:lnTo>
                <a:lnTo>
                  <a:pt x="1995457" y="160518"/>
                </a:lnTo>
                <a:lnTo>
                  <a:pt x="2061221" y="160518"/>
                </a:lnTo>
                <a:lnTo>
                  <a:pt x="2018150" y="64500"/>
                </a:lnTo>
                <a:close/>
              </a:path>
              <a:path w="4525645" h="751840">
                <a:moveTo>
                  <a:pt x="2195566" y="0"/>
                </a:moveTo>
                <a:lnTo>
                  <a:pt x="2128134" y="0"/>
                </a:lnTo>
                <a:lnTo>
                  <a:pt x="2128134" y="256536"/>
                </a:lnTo>
                <a:lnTo>
                  <a:pt x="2195566" y="256536"/>
                </a:lnTo>
                <a:lnTo>
                  <a:pt x="2195566" y="147325"/>
                </a:lnTo>
                <a:lnTo>
                  <a:pt x="2384670" y="147325"/>
                </a:lnTo>
                <a:lnTo>
                  <a:pt x="2384670" y="96018"/>
                </a:lnTo>
                <a:lnTo>
                  <a:pt x="2195566" y="96018"/>
                </a:lnTo>
                <a:lnTo>
                  <a:pt x="2195566" y="0"/>
                </a:lnTo>
                <a:close/>
              </a:path>
              <a:path w="4525645" h="751840">
                <a:moveTo>
                  <a:pt x="2384670" y="147325"/>
                </a:moveTo>
                <a:lnTo>
                  <a:pt x="2317238" y="147325"/>
                </a:lnTo>
                <a:lnTo>
                  <a:pt x="2317238" y="256536"/>
                </a:lnTo>
                <a:lnTo>
                  <a:pt x="2384670" y="256536"/>
                </a:lnTo>
                <a:lnTo>
                  <a:pt x="2384670" y="147325"/>
                </a:lnTo>
                <a:close/>
              </a:path>
              <a:path w="4525645" h="751840">
                <a:moveTo>
                  <a:pt x="2384670" y="0"/>
                </a:moveTo>
                <a:lnTo>
                  <a:pt x="2317238" y="0"/>
                </a:lnTo>
                <a:lnTo>
                  <a:pt x="2317238" y="96018"/>
                </a:lnTo>
                <a:lnTo>
                  <a:pt x="2384670" y="96018"/>
                </a:lnTo>
                <a:lnTo>
                  <a:pt x="2384670" y="0"/>
                </a:lnTo>
                <a:close/>
              </a:path>
              <a:path w="4525645" h="751840">
                <a:moveTo>
                  <a:pt x="2591554" y="0"/>
                </a:moveTo>
                <a:lnTo>
                  <a:pt x="2525221" y="0"/>
                </a:lnTo>
                <a:lnTo>
                  <a:pt x="2410146" y="256536"/>
                </a:lnTo>
                <a:lnTo>
                  <a:pt x="2480510" y="256536"/>
                </a:lnTo>
                <a:lnTo>
                  <a:pt x="2502866" y="204496"/>
                </a:lnTo>
                <a:lnTo>
                  <a:pt x="2683285" y="204496"/>
                </a:lnTo>
                <a:lnTo>
                  <a:pt x="2663558" y="160518"/>
                </a:lnTo>
                <a:lnTo>
                  <a:pt x="2519357" y="160518"/>
                </a:lnTo>
                <a:lnTo>
                  <a:pt x="2558204" y="64500"/>
                </a:lnTo>
                <a:lnTo>
                  <a:pt x="2620487" y="64500"/>
                </a:lnTo>
                <a:lnTo>
                  <a:pt x="2591554" y="0"/>
                </a:lnTo>
                <a:close/>
              </a:path>
              <a:path w="4525645" h="751840">
                <a:moveTo>
                  <a:pt x="2683285" y="204496"/>
                </a:moveTo>
                <a:lnTo>
                  <a:pt x="2613909" y="204496"/>
                </a:lnTo>
                <a:lnTo>
                  <a:pt x="2636265" y="256536"/>
                </a:lnTo>
                <a:lnTo>
                  <a:pt x="2706629" y="256536"/>
                </a:lnTo>
                <a:lnTo>
                  <a:pt x="2683285" y="204496"/>
                </a:lnTo>
                <a:close/>
              </a:path>
              <a:path w="4525645" h="751840">
                <a:moveTo>
                  <a:pt x="2620487" y="64500"/>
                </a:moveTo>
                <a:lnTo>
                  <a:pt x="2558204" y="64500"/>
                </a:lnTo>
                <a:lnTo>
                  <a:pt x="2597784" y="160518"/>
                </a:lnTo>
                <a:lnTo>
                  <a:pt x="2663558" y="160518"/>
                </a:lnTo>
                <a:lnTo>
                  <a:pt x="2620487" y="64500"/>
                </a:lnTo>
                <a:close/>
              </a:path>
              <a:path w="4525645" h="751840">
                <a:moveTo>
                  <a:pt x="2716692" y="206328"/>
                </a:moveTo>
                <a:lnTo>
                  <a:pt x="2716692" y="255803"/>
                </a:lnTo>
                <a:lnTo>
                  <a:pt x="2724892" y="257555"/>
                </a:lnTo>
                <a:lnTo>
                  <a:pt x="2733030" y="258655"/>
                </a:lnTo>
                <a:lnTo>
                  <a:pt x="2733906" y="258655"/>
                </a:lnTo>
                <a:lnTo>
                  <a:pt x="2741006" y="259102"/>
                </a:lnTo>
                <a:lnTo>
                  <a:pt x="2746743" y="259102"/>
                </a:lnTo>
                <a:lnTo>
                  <a:pt x="2760223" y="258655"/>
                </a:lnTo>
                <a:lnTo>
                  <a:pt x="2804647" y="240411"/>
                </a:lnTo>
                <a:lnTo>
                  <a:pt x="2824501" y="207794"/>
                </a:lnTo>
                <a:lnTo>
                  <a:pt x="2724754" y="207794"/>
                </a:lnTo>
                <a:lnTo>
                  <a:pt x="2719990" y="207061"/>
                </a:lnTo>
                <a:lnTo>
                  <a:pt x="2716692" y="206328"/>
                </a:lnTo>
                <a:close/>
              </a:path>
              <a:path w="4525645" h="751840">
                <a:moveTo>
                  <a:pt x="2990819" y="51307"/>
                </a:moveTo>
                <a:lnTo>
                  <a:pt x="2923387" y="51307"/>
                </a:lnTo>
                <a:lnTo>
                  <a:pt x="2923387" y="256536"/>
                </a:lnTo>
                <a:lnTo>
                  <a:pt x="2990819" y="256536"/>
                </a:lnTo>
                <a:lnTo>
                  <a:pt x="2990819" y="51307"/>
                </a:lnTo>
                <a:close/>
              </a:path>
              <a:path w="4525645" h="751840">
                <a:moveTo>
                  <a:pt x="2990819" y="0"/>
                </a:moveTo>
                <a:lnTo>
                  <a:pt x="2773496" y="0"/>
                </a:lnTo>
                <a:lnTo>
                  <a:pt x="2773130" y="98949"/>
                </a:lnTo>
                <a:lnTo>
                  <a:pt x="2773034" y="109944"/>
                </a:lnTo>
                <a:lnTo>
                  <a:pt x="2772987" y="115412"/>
                </a:lnTo>
                <a:lnTo>
                  <a:pt x="2772616" y="126962"/>
                </a:lnTo>
                <a:lnTo>
                  <a:pt x="2772534" y="129505"/>
                </a:lnTo>
                <a:lnTo>
                  <a:pt x="2769396" y="167516"/>
                </a:lnTo>
                <a:lnTo>
                  <a:pt x="2749211" y="203620"/>
                </a:lnTo>
                <a:lnTo>
                  <a:pt x="2729885" y="207794"/>
                </a:lnTo>
                <a:lnTo>
                  <a:pt x="2824501" y="207794"/>
                </a:lnTo>
                <a:lnTo>
                  <a:pt x="2832013" y="163335"/>
                </a:lnTo>
                <a:lnTo>
                  <a:pt x="2833954" y="129505"/>
                </a:lnTo>
                <a:lnTo>
                  <a:pt x="2834063" y="126962"/>
                </a:lnTo>
                <a:lnTo>
                  <a:pt x="2834246" y="115412"/>
                </a:lnTo>
                <a:lnTo>
                  <a:pt x="2834332" y="109944"/>
                </a:lnTo>
                <a:lnTo>
                  <a:pt x="2834699" y="51307"/>
                </a:lnTo>
                <a:lnTo>
                  <a:pt x="2990819" y="51307"/>
                </a:lnTo>
                <a:lnTo>
                  <a:pt x="2990819" y="0"/>
                </a:lnTo>
                <a:close/>
              </a:path>
              <a:path w="4525645" h="751840">
                <a:moveTo>
                  <a:pt x="331298" y="645006"/>
                </a:moveTo>
                <a:lnTo>
                  <a:pt x="0" y="645006"/>
                </a:lnTo>
                <a:lnTo>
                  <a:pt x="4031" y="751286"/>
                </a:lnTo>
                <a:lnTo>
                  <a:pt x="60102" y="751286"/>
                </a:lnTo>
                <a:lnTo>
                  <a:pt x="60102" y="696313"/>
                </a:lnTo>
                <a:lnTo>
                  <a:pt x="329529" y="696313"/>
                </a:lnTo>
                <a:lnTo>
                  <a:pt x="331298" y="645006"/>
                </a:lnTo>
                <a:close/>
              </a:path>
              <a:path w="4525645" h="751840">
                <a:moveTo>
                  <a:pt x="329529" y="696313"/>
                </a:moveTo>
                <a:lnTo>
                  <a:pt x="271195" y="696313"/>
                </a:lnTo>
                <a:lnTo>
                  <a:pt x="271195" y="751286"/>
                </a:lnTo>
                <a:lnTo>
                  <a:pt x="327634" y="751286"/>
                </a:lnTo>
                <a:lnTo>
                  <a:pt x="329529" y="696313"/>
                </a:lnTo>
                <a:close/>
              </a:path>
              <a:path w="4525645" h="751840">
                <a:moveTo>
                  <a:pt x="287687" y="439777"/>
                </a:moveTo>
                <a:lnTo>
                  <a:pt x="74762" y="439777"/>
                </a:lnTo>
                <a:lnTo>
                  <a:pt x="74790" y="513915"/>
                </a:lnTo>
                <a:lnTo>
                  <a:pt x="74166" y="532909"/>
                </a:lnTo>
                <a:lnTo>
                  <a:pt x="66699" y="576841"/>
                </a:lnTo>
                <a:lnTo>
                  <a:pt x="46239" y="628686"/>
                </a:lnTo>
                <a:lnTo>
                  <a:pt x="37747" y="645006"/>
                </a:lnTo>
                <a:lnTo>
                  <a:pt x="102981" y="645006"/>
                </a:lnTo>
                <a:lnTo>
                  <a:pt x="125914" y="594810"/>
                </a:lnTo>
                <a:lnTo>
                  <a:pt x="134773" y="543399"/>
                </a:lnTo>
                <a:lnTo>
                  <a:pt x="136330" y="491084"/>
                </a:lnTo>
                <a:lnTo>
                  <a:pt x="287687" y="491084"/>
                </a:lnTo>
                <a:lnTo>
                  <a:pt x="287687" y="439777"/>
                </a:lnTo>
                <a:close/>
              </a:path>
              <a:path w="4525645" h="751840">
                <a:moveTo>
                  <a:pt x="287687" y="491084"/>
                </a:moveTo>
                <a:lnTo>
                  <a:pt x="220255" y="491084"/>
                </a:lnTo>
                <a:lnTo>
                  <a:pt x="220255" y="645006"/>
                </a:lnTo>
                <a:lnTo>
                  <a:pt x="287687" y="645006"/>
                </a:lnTo>
                <a:lnTo>
                  <a:pt x="287687" y="491084"/>
                </a:lnTo>
                <a:close/>
              </a:path>
              <a:path w="4525645" h="751840">
                <a:moveTo>
                  <a:pt x="511963" y="439777"/>
                </a:moveTo>
                <a:lnTo>
                  <a:pt x="363905" y="439777"/>
                </a:lnTo>
                <a:lnTo>
                  <a:pt x="363905" y="696313"/>
                </a:lnTo>
                <a:lnTo>
                  <a:pt x="514528" y="696313"/>
                </a:lnTo>
                <a:lnTo>
                  <a:pt x="536844" y="695792"/>
                </a:lnTo>
                <a:lnTo>
                  <a:pt x="582299" y="687191"/>
                </a:lnTo>
                <a:lnTo>
                  <a:pt x="613799" y="656000"/>
                </a:lnTo>
                <a:lnTo>
                  <a:pt x="615946" y="648671"/>
                </a:lnTo>
                <a:lnTo>
                  <a:pt x="431337" y="648671"/>
                </a:lnTo>
                <a:lnTo>
                  <a:pt x="431337" y="587835"/>
                </a:lnTo>
                <a:lnTo>
                  <a:pt x="607775" y="587835"/>
                </a:lnTo>
                <a:lnTo>
                  <a:pt x="603583" y="582338"/>
                </a:lnTo>
                <a:lnTo>
                  <a:pt x="593396" y="574447"/>
                </a:lnTo>
                <a:lnTo>
                  <a:pt x="581182" y="568412"/>
                </a:lnTo>
                <a:lnTo>
                  <a:pt x="568075" y="564300"/>
                </a:lnTo>
                <a:lnTo>
                  <a:pt x="555208" y="562181"/>
                </a:lnTo>
                <a:lnTo>
                  <a:pt x="555208" y="560715"/>
                </a:lnTo>
                <a:lnTo>
                  <a:pt x="590390" y="544957"/>
                </a:lnTo>
                <a:lnTo>
                  <a:pt x="593222" y="541658"/>
                </a:lnTo>
                <a:lnTo>
                  <a:pt x="431337" y="541658"/>
                </a:lnTo>
                <a:lnTo>
                  <a:pt x="431337" y="487419"/>
                </a:lnTo>
                <a:lnTo>
                  <a:pt x="603296" y="487419"/>
                </a:lnTo>
                <a:lnTo>
                  <a:pt x="602713" y="483376"/>
                </a:lnTo>
                <a:lnTo>
                  <a:pt x="566128" y="445806"/>
                </a:lnTo>
                <a:lnTo>
                  <a:pt x="531026" y="440137"/>
                </a:lnTo>
                <a:lnTo>
                  <a:pt x="511963" y="439777"/>
                </a:lnTo>
                <a:close/>
              </a:path>
              <a:path w="4525645" h="751840">
                <a:moveTo>
                  <a:pt x="607775" y="587835"/>
                </a:moveTo>
                <a:lnTo>
                  <a:pt x="502068" y="587835"/>
                </a:lnTo>
                <a:lnTo>
                  <a:pt x="508493" y="587972"/>
                </a:lnTo>
                <a:lnTo>
                  <a:pt x="517185" y="588660"/>
                </a:lnTo>
                <a:lnTo>
                  <a:pt x="546779" y="618253"/>
                </a:lnTo>
                <a:lnTo>
                  <a:pt x="545651" y="627197"/>
                </a:lnTo>
                <a:lnTo>
                  <a:pt x="503167" y="648671"/>
                </a:lnTo>
                <a:lnTo>
                  <a:pt x="615946" y="648671"/>
                </a:lnTo>
                <a:lnTo>
                  <a:pt x="617859" y="642143"/>
                </a:lnTo>
                <a:lnTo>
                  <a:pt x="619228" y="627197"/>
                </a:lnTo>
                <a:lnTo>
                  <a:pt x="619342" y="625949"/>
                </a:lnTo>
                <a:lnTo>
                  <a:pt x="618786" y="615630"/>
                </a:lnTo>
                <a:lnTo>
                  <a:pt x="616547" y="604418"/>
                </a:lnTo>
                <a:lnTo>
                  <a:pt x="611877" y="593332"/>
                </a:lnTo>
                <a:lnTo>
                  <a:pt x="611766" y="593069"/>
                </a:lnTo>
                <a:lnTo>
                  <a:pt x="607880" y="587972"/>
                </a:lnTo>
                <a:lnTo>
                  <a:pt x="607775" y="587835"/>
                </a:lnTo>
                <a:close/>
              </a:path>
              <a:path w="4525645" h="751840">
                <a:moveTo>
                  <a:pt x="603296" y="487419"/>
                </a:moveTo>
                <a:lnTo>
                  <a:pt x="495471" y="487419"/>
                </a:lnTo>
                <a:lnTo>
                  <a:pt x="504147" y="487557"/>
                </a:lnTo>
                <a:lnTo>
                  <a:pt x="512375" y="488244"/>
                </a:lnTo>
                <a:lnTo>
                  <a:pt x="519848" y="489893"/>
                </a:lnTo>
                <a:lnTo>
                  <a:pt x="526256" y="492916"/>
                </a:lnTo>
                <a:lnTo>
                  <a:pt x="531386" y="496581"/>
                </a:lnTo>
                <a:lnTo>
                  <a:pt x="536517" y="502811"/>
                </a:lnTo>
                <a:lnTo>
                  <a:pt x="536517" y="524067"/>
                </a:lnTo>
                <a:lnTo>
                  <a:pt x="491807" y="541658"/>
                </a:lnTo>
                <a:lnTo>
                  <a:pt x="593222" y="541658"/>
                </a:lnTo>
                <a:lnTo>
                  <a:pt x="595887" y="538555"/>
                </a:lnTo>
                <a:lnTo>
                  <a:pt x="600835" y="529748"/>
                </a:lnTo>
                <a:lnTo>
                  <a:pt x="604408" y="518467"/>
                </a:lnTo>
                <a:lnTo>
                  <a:pt x="605782" y="504644"/>
                </a:lnTo>
                <a:lnTo>
                  <a:pt x="603415" y="488244"/>
                </a:lnTo>
                <a:lnTo>
                  <a:pt x="603296" y="487419"/>
                </a:lnTo>
                <a:close/>
              </a:path>
              <a:path w="4525645" h="751840">
                <a:moveTo>
                  <a:pt x="733045" y="439777"/>
                </a:moveTo>
                <a:lnTo>
                  <a:pt x="665613" y="439777"/>
                </a:lnTo>
                <a:lnTo>
                  <a:pt x="665613" y="696313"/>
                </a:lnTo>
                <a:lnTo>
                  <a:pt x="733778" y="696313"/>
                </a:lnTo>
                <a:lnTo>
                  <a:pt x="795347" y="611656"/>
                </a:lnTo>
                <a:lnTo>
                  <a:pt x="733045" y="611656"/>
                </a:lnTo>
                <a:lnTo>
                  <a:pt x="733045" y="439777"/>
                </a:lnTo>
                <a:close/>
              </a:path>
              <a:path w="4525645" h="751840">
                <a:moveTo>
                  <a:pt x="927280" y="522968"/>
                </a:moveTo>
                <a:lnTo>
                  <a:pt x="859848" y="522968"/>
                </a:lnTo>
                <a:lnTo>
                  <a:pt x="859848" y="696313"/>
                </a:lnTo>
                <a:lnTo>
                  <a:pt x="927280" y="696313"/>
                </a:lnTo>
                <a:lnTo>
                  <a:pt x="927280" y="522968"/>
                </a:lnTo>
                <a:close/>
              </a:path>
              <a:path w="4525645" h="751840">
                <a:moveTo>
                  <a:pt x="927280" y="439777"/>
                </a:moveTo>
                <a:lnTo>
                  <a:pt x="859481" y="439777"/>
                </a:lnTo>
                <a:lnTo>
                  <a:pt x="733045" y="611656"/>
                </a:lnTo>
                <a:lnTo>
                  <a:pt x="795347" y="611656"/>
                </a:lnTo>
                <a:lnTo>
                  <a:pt x="859848" y="522968"/>
                </a:lnTo>
                <a:lnTo>
                  <a:pt x="927280" y="522968"/>
                </a:lnTo>
                <a:lnTo>
                  <a:pt x="927280" y="439777"/>
                </a:lnTo>
                <a:close/>
              </a:path>
              <a:path w="4525645" h="751840">
                <a:moveTo>
                  <a:pt x="1039842" y="439777"/>
                </a:moveTo>
                <a:lnTo>
                  <a:pt x="966912" y="439777"/>
                </a:lnTo>
                <a:lnTo>
                  <a:pt x="1031413" y="556684"/>
                </a:lnTo>
                <a:lnTo>
                  <a:pt x="956285" y="696313"/>
                </a:lnTo>
                <a:lnTo>
                  <a:pt x="1032879" y="696313"/>
                </a:lnTo>
                <a:lnTo>
                  <a:pt x="1086752" y="587102"/>
                </a:lnTo>
                <a:lnTo>
                  <a:pt x="1316410" y="587102"/>
                </a:lnTo>
                <a:lnTo>
                  <a:pt x="1300044" y="556684"/>
                </a:lnTo>
                <a:lnTo>
                  <a:pt x="1311569" y="535795"/>
                </a:lnTo>
                <a:lnTo>
                  <a:pt x="1086752" y="535795"/>
                </a:lnTo>
                <a:lnTo>
                  <a:pt x="1039842" y="439777"/>
                </a:lnTo>
                <a:close/>
              </a:path>
              <a:path w="4525645" h="751840">
                <a:moveTo>
                  <a:pt x="1199628" y="587102"/>
                </a:moveTo>
                <a:lnTo>
                  <a:pt x="1132195" y="587102"/>
                </a:lnTo>
                <a:lnTo>
                  <a:pt x="1132195" y="696313"/>
                </a:lnTo>
                <a:lnTo>
                  <a:pt x="1199628" y="696313"/>
                </a:lnTo>
                <a:lnTo>
                  <a:pt x="1199628" y="587102"/>
                </a:lnTo>
                <a:close/>
              </a:path>
              <a:path w="4525645" h="751840">
                <a:moveTo>
                  <a:pt x="1316410" y="587102"/>
                </a:moveTo>
                <a:lnTo>
                  <a:pt x="1244339" y="587102"/>
                </a:lnTo>
                <a:lnTo>
                  <a:pt x="1298578" y="696313"/>
                </a:lnTo>
                <a:lnTo>
                  <a:pt x="1375172" y="696313"/>
                </a:lnTo>
                <a:lnTo>
                  <a:pt x="1316410" y="587102"/>
                </a:lnTo>
                <a:close/>
              </a:path>
              <a:path w="4525645" h="751840">
                <a:moveTo>
                  <a:pt x="1199628" y="439777"/>
                </a:moveTo>
                <a:lnTo>
                  <a:pt x="1132195" y="439777"/>
                </a:lnTo>
                <a:lnTo>
                  <a:pt x="1132195" y="535795"/>
                </a:lnTo>
                <a:lnTo>
                  <a:pt x="1199628" y="535795"/>
                </a:lnTo>
                <a:lnTo>
                  <a:pt x="1199628" y="439777"/>
                </a:lnTo>
                <a:close/>
              </a:path>
              <a:path w="4525645" h="751840">
                <a:moveTo>
                  <a:pt x="1364544" y="439777"/>
                </a:moveTo>
                <a:lnTo>
                  <a:pt x="1291615" y="439777"/>
                </a:lnTo>
                <a:lnTo>
                  <a:pt x="1244705" y="535795"/>
                </a:lnTo>
                <a:lnTo>
                  <a:pt x="1311569" y="535795"/>
                </a:lnTo>
                <a:lnTo>
                  <a:pt x="1364544" y="439777"/>
                </a:lnTo>
                <a:close/>
              </a:path>
              <a:path w="4525645" h="751840">
                <a:moveTo>
                  <a:pt x="1636327" y="439777"/>
                </a:moveTo>
                <a:lnTo>
                  <a:pt x="1402512" y="439777"/>
                </a:lnTo>
                <a:lnTo>
                  <a:pt x="1402512" y="696313"/>
                </a:lnTo>
                <a:lnTo>
                  <a:pt x="1640358" y="696313"/>
                </a:lnTo>
                <a:lnTo>
                  <a:pt x="1640358" y="645006"/>
                </a:lnTo>
                <a:lnTo>
                  <a:pt x="1469944" y="645006"/>
                </a:lnTo>
                <a:lnTo>
                  <a:pt x="1469944" y="590034"/>
                </a:lnTo>
                <a:lnTo>
                  <a:pt x="1610673" y="590034"/>
                </a:lnTo>
                <a:lnTo>
                  <a:pt x="1610673" y="541658"/>
                </a:lnTo>
                <a:lnTo>
                  <a:pt x="1469944" y="541658"/>
                </a:lnTo>
                <a:lnTo>
                  <a:pt x="1469944" y="491084"/>
                </a:lnTo>
                <a:lnTo>
                  <a:pt x="1636327" y="491084"/>
                </a:lnTo>
                <a:lnTo>
                  <a:pt x="1636327" y="439777"/>
                </a:lnTo>
                <a:close/>
              </a:path>
              <a:path w="4525645" h="751840">
                <a:moveTo>
                  <a:pt x="1744083" y="439777"/>
                </a:moveTo>
                <a:lnTo>
                  <a:pt x="1676650" y="439777"/>
                </a:lnTo>
                <a:lnTo>
                  <a:pt x="1676650" y="696313"/>
                </a:lnTo>
                <a:lnTo>
                  <a:pt x="1744083" y="696313"/>
                </a:lnTo>
                <a:lnTo>
                  <a:pt x="1744083" y="587102"/>
                </a:lnTo>
                <a:lnTo>
                  <a:pt x="1933187" y="587102"/>
                </a:lnTo>
                <a:lnTo>
                  <a:pt x="1933187" y="535795"/>
                </a:lnTo>
                <a:lnTo>
                  <a:pt x="1744083" y="535795"/>
                </a:lnTo>
                <a:lnTo>
                  <a:pt x="1744083" y="439777"/>
                </a:lnTo>
                <a:close/>
              </a:path>
              <a:path w="4525645" h="751840">
                <a:moveTo>
                  <a:pt x="1933187" y="587102"/>
                </a:moveTo>
                <a:lnTo>
                  <a:pt x="1865754" y="587102"/>
                </a:lnTo>
                <a:lnTo>
                  <a:pt x="1865754" y="696313"/>
                </a:lnTo>
                <a:lnTo>
                  <a:pt x="1933187" y="696313"/>
                </a:lnTo>
                <a:lnTo>
                  <a:pt x="1933187" y="587102"/>
                </a:lnTo>
                <a:close/>
              </a:path>
              <a:path w="4525645" h="751840">
                <a:moveTo>
                  <a:pt x="1933187" y="439777"/>
                </a:moveTo>
                <a:lnTo>
                  <a:pt x="1865754" y="439777"/>
                </a:lnTo>
                <a:lnTo>
                  <a:pt x="1865754" y="535795"/>
                </a:lnTo>
                <a:lnTo>
                  <a:pt x="1933187" y="535795"/>
                </a:lnTo>
                <a:lnTo>
                  <a:pt x="1933187" y="439777"/>
                </a:lnTo>
                <a:close/>
              </a:path>
              <a:path w="4525645" h="751840">
                <a:moveTo>
                  <a:pt x="2056879" y="439777"/>
                </a:moveTo>
                <a:lnTo>
                  <a:pt x="1989447" y="439777"/>
                </a:lnTo>
                <a:lnTo>
                  <a:pt x="1989447" y="696313"/>
                </a:lnTo>
                <a:lnTo>
                  <a:pt x="2057612" y="696313"/>
                </a:lnTo>
                <a:lnTo>
                  <a:pt x="2119181" y="611656"/>
                </a:lnTo>
                <a:lnTo>
                  <a:pt x="2056879" y="611656"/>
                </a:lnTo>
                <a:lnTo>
                  <a:pt x="2056879" y="439777"/>
                </a:lnTo>
                <a:close/>
              </a:path>
              <a:path w="4525645" h="751840">
                <a:moveTo>
                  <a:pt x="2251114" y="522968"/>
                </a:moveTo>
                <a:lnTo>
                  <a:pt x="2183682" y="522968"/>
                </a:lnTo>
                <a:lnTo>
                  <a:pt x="2183682" y="696313"/>
                </a:lnTo>
                <a:lnTo>
                  <a:pt x="2251114" y="696313"/>
                </a:lnTo>
                <a:lnTo>
                  <a:pt x="2251114" y="522968"/>
                </a:lnTo>
                <a:close/>
              </a:path>
              <a:path w="4525645" h="751840">
                <a:moveTo>
                  <a:pt x="2251114" y="439777"/>
                </a:moveTo>
                <a:lnTo>
                  <a:pt x="2183315" y="439777"/>
                </a:lnTo>
                <a:lnTo>
                  <a:pt x="2056879" y="611656"/>
                </a:lnTo>
                <a:lnTo>
                  <a:pt x="2119181" y="611656"/>
                </a:lnTo>
                <a:lnTo>
                  <a:pt x="2183682" y="522968"/>
                </a:lnTo>
                <a:lnTo>
                  <a:pt x="2251114" y="522968"/>
                </a:lnTo>
                <a:lnTo>
                  <a:pt x="2251114" y="439777"/>
                </a:lnTo>
                <a:close/>
              </a:path>
              <a:path w="4525645" h="751840">
                <a:moveTo>
                  <a:pt x="2553524" y="439777"/>
                </a:moveTo>
                <a:lnTo>
                  <a:pt x="2403267" y="439777"/>
                </a:lnTo>
                <a:lnTo>
                  <a:pt x="2383408" y="440636"/>
                </a:lnTo>
                <a:lnTo>
                  <a:pt x="2341629" y="451836"/>
                </a:lnTo>
                <a:lnTo>
                  <a:pt x="2311996" y="478715"/>
                </a:lnTo>
                <a:lnTo>
                  <a:pt x="2301018" y="524067"/>
                </a:lnTo>
                <a:lnTo>
                  <a:pt x="2301654" y="536419"/>
                </a:lnTo>
                <a:lnTo>
                  <a:pt x="2318610" y="575741"/>
                </a:lnTo>
                <a:lnTo>
                  <a:pt x="2357107" y="597180"/>
                </a:lnTo>
                <a:lnTo>
                  <a:pt x="2372482" y="599929"/>
                </a:lnTo>
                <a:lnTo>
                  <a:pt x="2292956" y="696313"/>
                </a:lnTo>
                <a:lnTo>
                  <a:pt x="2377613" y="696313"/>
                </a:lnTo>
                <a:lnTo>
                  <a:pt x="2440281" y="607258"/>
                </a:lnTo>
                <a:lnTo>
                  <a:pt x="2553524" y="607258"/>
                </a:lnTo>
                <a:lnTo>
                  <a:pt x="2553524" y="557417"/>
                </a:lnTo>
                <a:lnTo>
                  <a:pt x="2410779" y="557417"/>
                </a:lnTo>
                <a:lnTo>
                  <a:pt x="2400564" y="556547"/>
                </a:lnTo>
                <a:lnTo>
                  <a:pt x="2371108" y="530664"/>
                </a:lnTo>
                <a:lnTo>
                  <a:pt x="2370650" y="524434"/>
                </a:lnTo>
                <a:lnTo>
                  <a:pt x="2371537" y="515747"/>
                </a:lnTo>
                <a:lnTo>
                  <a:pt x="2408025" y="491267"/>
                </a:lnTo>
                <a:lnTo>
                  <a:pt x="2415361" y="491084"/>
                </a:lnTo>
                <a:lnTo>
                  <a:pt x="2553524" y="491084"/>
                </a:lnTo>
                <a:lnTo>
                  <a:pt x="2553524" y="439777"/>
                </a:lnTo>
                <a:close/>
              </a:path>
              <a:path w="4525645" h="751840">
                <a:moveTo>
                  <a:pt x="2553524" y="607258"/>
                </a:moveTo>
                <a:lnTo>
                  <a:pt x="2486091" y="607258"/>
                </a:lnTo>
                <a:lnTo>
                  <a:pt x="2486091" y="696313"/>
                </a:lnTo>
                <a:lnTo>
                  <a:pt x="2553524" y="696313"/>
                </a:lnTo>
                <a:lnTo>
                  <a:pt x="2553524" y="607258"/>
                </a:lnTo>
                <a:close/>
              </a:path>
              <a:path w="4525645" h="751840">
                <a:moveTo>
                  <a:pt x="2553524" y="491084"/>
                </a:moveTo>
                <a:lnTo>
                  <a:pt x="2486091" y="491084"/>
                </a:lnTo>
                <a:lnTo>
                  <a:pt x="2486091" y="557417"/>
                </a:lnTo>
                <a:lnTo>
                  <a:pt x="2553524" y="557417"/>
                </a:lnTo>
                <a:lnTo>
                  <a:pt x="2553524" y="491084"/>
                </a:lnTo>
                <a:close/>
              </a:path>
              <a:path w="4525645" h="751840">
                <a:moveTo>
                  <a:pt x="2946978" y="439777"/>
                </a:moveTo>
                <a:lnTo>
                  <a:pt x="2695572" y="439777"/>
                </a:lnTo>
                <a:lnTo>
                  <a:pt x="2695572" y="696313"/>
                </a:lnTo>
                <a:lnTo>
                  <a:pt x="2763004" y="696313"/>
                </a:lnTo>
                <a:lnTo>
                  <a:pt x="2763004" y="491084"/>
                </a:lnTo>
                <a:lnTo>
                  <a:pt x="2946978" y="491084"/>
                </a:lnTo>
                <a:lnTo>
                  <a:pt x="2946978" y="439777"/>
                </a:lnTo>
                <a:close/>
              </a:path>
              <a:path w="4525645" h="751840">
                <a:moveTo>
                  <a:pt x="2946978" y="491084"/>
                </a:moveTo>
                <a:lnTo>
                  <a:pt x="2879545" y="491084"/>
                </a:lnTo>
                <a:lnTo>
                  <a:pt x="2879545" y="696313"/>
                </a:lnTo>
                <a:lnTo>
                  <a:pt x="2946978" y="696313"/>
                </a:lnTo>
                <a:lnTo>
                  <a:pt x="2946978" y="491084"/>
                </a:lnTo>
                <a:close/>
              </a:path>
              <a:path w="4525645" h="751840">
                <a:moveTo>
                  <a:pt x="3237168" y="439777"/>
                </a:moveTo>
                <a:lnTo>
                  <a:pt x="3003353" y="439777"/>
                </a:lnTo>
                <a:lnTo>
                  <a:pt x="3003353" y="696313"/>
                </a:lnTo>
                <a:lnTo>
                  <a:pt x="3241199" y="696313"/>
                </a:lnTo>
                <a:lnTo>
                  <a:pt x="3241199" y="645006"/>
                </a:lnTo>
                <a:lnTo>
                  <a:pt x="3070786" y="645006"/>
                </a:lnTo>
                <a:lnTo>
                  <a:pt x="3070786" y="590034"/>
                </a:lnTo>
                <a:lnTo>
                  <a:pt x="3211514" y="590034"/>
                </a:lnTo>
                <a:lnTo>
                  <a:pt x="3211514" y="541658"/>
                </a:lnTo>
                <a:lnTo>
                  <a:pt x="3070786" y="541658"/>
                </a:lnTo>
                <a:lnTo>
                  <a:pt x="3070786" y="491084"/>
                </a:lnTo>
                <a:lnTo>
                  <a:pt x="3237168" y="491084"/>
                </a:lnTo>
                <a:lnTo>
                  <a:pt x="3237168" y="439777"/>
                </a:lnTo>
                <a:close/>
              </a:path>
              <a:path w="4525645" h="751840">
                <a:moveTo>
                  <a:pt x="3414932" y="439777"/>
                </a:moveTo>
                <a:lnTo>
                  <a:pt x="3277502" y="439777"/>
                </a:lnTo>
                <a:lnTo>
                  <a:pt x="3277502" y="696313"/>
                </a:lnTo>
                <a:lnTo>
                  <a:pt x="3344934" y="696313"/>
                </a:lnTo>
                <a:lnTo>
                  <a:pt x="3344934" y="611656"/>
                </a:lnTo>
                <a:lnTo>
                  <a:pt x="3410534" y="611656"/>
                </a:lnTo>
                <a:lnTo>
                  <a:pt x="3462346" y="607762"/>
                </a:lnTo>
                <a:lnTo>
                  <a:pt x="3503987" y="584903"/>
                </a:lnTo>
                <a:lnTo>
                  <a:pt x="3518111" y="561815"/>
                </a:lnTo>
                <a:lnTo>
                  <a:pt x="3344934" y="561815"/>
                </a:lnTo>
                <a:lnTo>
                  <a:pt x="3344934" y="491084"/>
                </a:lnTo>
                <a:lnTo>
                  <a:pt x="3519531" y="491084"/>
                </a:lnTo>
                <a:lnTo>
                  <a:pt x="3513126" y="477375"/>
                </a:lnTo>
                <a:lnTo>
                  <a:pt x="3501055" y="462865"/>
                </a:lnTo>
                <a:lnTo>
                  <a:pt x="3483063" y="450445"/>
                </a:lnTo>
                <a:lnTo>
                  <a:pt x="3462666" y="443487"/>
                </a:lnTo>
                <a:lnTo>
                  <a:pt x="3439933" y="440447"/>
                </a:lnTo>
                <a:lnTo>
                  <a:pt x="3414932" y="439777"/>
                </a:lnTo>
                <a:close/>
              </a:path>
              <a:path w="4525645" h="751840">
                <a:moveTo>
                  <a:pt x="3519531" y="491084"/>
                </a:moveTo>
                <a:lnTo>
                  <a:pt x="3409801" y="491084"/>
                </a:lnTo>
                <a:lnTo>
                  <a:pt x="3423562" y="491972"/>
                </a:lnTo>
                <a:lnTo>
                  <a:pt x="3433302" y="494062"/>
                </a:lnTo>
                <a:lnTo>
                  <a:pt x="3455169" y="524067"/>
                </a:lnTo>
                <a:lnTo>
                  <a:pt x="3455245" y="524800"/>
                </a:lnTo>
                <a:lnTo>
                  <a:pt x="3427118" y="559799"/>
                </a:lnTo>
                <a:lnTo>
                  <a:pt x="3405770" y="561815"/>
                </a:lnTo>
                <a:lnTo>
                  <a:pt x="3518111" y="561815"/>
                </a:lnTo>
                <a:lnTo>
                  <a:pt x="3520891" y="555172"/>
                </a:lnTo>
                <a:lnTo>
                  <a:pt x="3524035" y="539603"/>
                </a:lnTo>
                <a:lnTo>
                  <a:pt x="3524837" y="524800"/>
                </a:lnTo>
                <a:lnTo>
                  <a:pt x="3524876" y="524067"/>
                </a:lnTo>
                <a:lnTo>
                  <a:pt x="3523937" y="508732"/>
                </a:lnTo>
                <a:lnTo>
                  <a:pt x="3520387" y="492916"/>
                </a:lnTo>
                <a:lnTo>
                  <a:pt x="3519531" y="491084"/>
                </a:lnTo>
                <a:close/>
              </a:path>
              <a:path w="4525645" h="751840">
                <a:moveTo>
                  <a:pt x="3710798" y="439777"/>
                </a:moveTo>
                <a:lnTo>
                  <a:pt x="3562739" y="439777"/>
                </a:lnTo>
                <a:lnTo>
                  <a:pt x="3562739" y="696313"/>
                </a:lnTo>
                <a:lnTo>
                  <a:pt x="3713363" y="696313"/>
                </a:lnTo>
                <a:lnTo>
                  <a:pt x="3735678" y="695792"/>
                </a:lnTo>
                <a:lnTo>
                  <a:pt x="3781133" y="687191"/>
                </a:lnTo>
                <a:lnTo>
                  <a:pt x="3812633" y="656000"/>
                </a:lnTo>
                <a:lnTo>
                  <a:pt x="3814781" y="648671"/>
                </a:lnTo>
                <a:lnTo>
                  <a:pt x="3630172" y="648671"/>
                </a:lnTo>
                <a:lnTo>
                  <a:pt x="3630172" y="587835"/>
                </a:lnTo>
                <a:lnTo>
                  <a:pt x="3806610" y="587835"/>
                </a:lnTo>
                <a:lnTo>
                  <a:pt x="3802418" y="582338"/>
                </a:lnTo>
                <a:lnTo>
                  <a:pt x="3792231" y="574447"/>
                </a:lnTo>
                <a:lnTo>
                  <a:pt x="3780017" y="568412"/>
                </a:lnTo>
                <a:lnTo>
                  <a:pt x="3766909" y="564300"/>
                </a:lnTo>
                <a:lnTo>
                  <a:pt x="3754042" y="562181"/>
                </a:lnTo>
                <a:lnTo>
                  <a:pt x="3754042" y="560715"/>
                </a:lnTo>
                <a:lnTo>
                  <a:pt x="3789224" y="544957"/>
                </a:lnTo>
                <a:lnTo>
                  <a:pt x="3792057" y="541658"/>
                </a:lnTo>
                <a:lnTo>
                  <a:pt x="3630172" y="541658"/>
                </a:lnTo>
                <a:lnTo>
                  <a:pt x="3630172" y="487419"/>
                </a:lnTo>
                <a:lnTo>
                  <a:pt x="3802131" y="487419"/>
                </a:lnTo>
                <a:lnTo>
                  <a:pt x="3801547" y="483376"/>
                </a:lnTo>
                <a:lnTo>
                  <a:pt x="3764962" y="445806"/>
                </a:lnTo>
                <a:lnTo>
                  <a:pt x="3729860" y="440137"/>
                </a:lnTo>
                <a:lnTo>
                  <a:pt x="3710798" y="439777"/>
                </a:lnTo>
                <a:close/>
              </a:path>
              <a:path w="4525645" h="751840">
                <a:moveTo>
                  <a:pt x="3806610" y="587835"/>
                </a:moveTo>
                <a:lnTo>
                  <a:pt x="3700903" y="587835"/>
                </a:lnTo>
                <a:lnTo>
                  <a:pt x="3707327" y="587972"/>
                </a:lnTo>
                <a:lnTo>
                  <a:pt x="3716020" y="588660"/>
                </a:lnTo>
                <a:lnTo>
                  <a:pt x="3745613" y="618253"/>
                </a:lnTo>
                <a:lnTo>
                  <a:pt x="3744485" y="627197"/>
                </a:lnTo>
                <a:lnTo>
                  <a:pt x="3702002" y="648671"/>
                </a:lnTo>
                <a:lnTo>
                  <a:pt x="3814781" y="648671"/>
                </a:lnTo>
                <a:lnTo>
                  <a:pt x="3816693" y="642143"/>
                </a:lnTo>
                <a:lnTo>
                  <a:pt x="3818062" y="627197"/>
                </a:lnTo>
                <a:lnTo>
                  <a:pt x="3818176" y="625949"/>
                </a:lnTo>
                <a:lnTo>
                  <a:pt x="3817621" y="615630"/>
                </a:lnTo>
                <a:lnTo>
                  <a:pt x="3815382" y="604418"/>
                </a:lnTo>
                <a:lnTo>
                  <a:pt x="3810712" y="593332"/>
                </a:lnTo>
                <a:lnTo>
                  <a:pt x="3810601" y="593069"/>
                </a:lnTo>
                <a:lnTo>
                  <a:pt x="3806714" y="587972"/>
                </a:lnTo>
                <a:lnTo>
                  <a:pt x="3806610" y="587835"/>
                </a:lnTo>
                <a:close/>
              </a:path>
              <a:path w="4525645" h="751840">
                <a:moveTo>
                  <a:pt x="3802131" y="487419"/>
                </a:moveTo>
                <a:lnTo>
                  <a:pt x="3694306" y="487419"/>
                </a:lnTo>
                <a:lnTo>
                  <a:pt x="3702981" y="487557"/>
                </a:lnTo>
                <a:lnTo>
                  <a:pt x="3711210" y="488244"/>
                </a:lnTo>
                <a:lnTo>
                  <a:pt x="3718683" y="489893"/>
                </a:lnTo>
                <a:lnTo>
                  <a:pt x="3725090" y="492916"/>
                </a:lnTo>
                <a:lnTo>
                  <a:pt x="3730221" y="496581"/>
                </a:lnTo>
                <a:lnTo>
                  <a:pt x="3735352" y="502811"/>
                </a:lnTo>
                <a:lnTo>
                  <a:pt x="3735352" y="524067"/>
                </a:lnTo>
                <a:lnTo>
                  <a:pt x="3690641" y="541658"/>
                </a:lnTo>
                <a:lnTo>
                  <a:pt x="3792057" y="541658"/>
                </a:lnTo>
                <a:lnTo>
                  <a:pt x="3794722" y="538555"/>
                </a:lnTo>
                <a:lnTo>
                  <a:pt x="3799669" y="529748"/>
                </a:lnTo>
                <a:lnTo>
                  <a:pt x="3803242" y="518467"/>
                </a:lnTo>
                <a:lnTo>
                  <a:pt x="3804617" y="504644"/>
                </a:lnTo>
                <a:lnTo>
                  <a:pt x="3802250" y="488244"/>
                </a:lnTo>
                <a:lnTo>
                  <a:pt x="3802131" y="487419"/>
                </a:lnTo>
                <a:close/>
              </a:path>
              <a:path w="4525645" h="751840">
                <a:moveTo>
                  <a:pt x="3931880" y="439777"/>
                </a:moveTo>
                <a:lnTo>
                  <a:pt x="3864447" y="439777"/>
                </a:lnTo>
                <a:lnTo>
                  <a:pt x="3864447" y="696313"/>
                </a:lnTo>
                <a:lnTo>
                  <a:pt x="4000045" y="696313"/>
                </a:lnTo>
                <a:lnTo>
                  <a:pt x="4016657" y="695878"/>
                </a:lnTo>
                <a:lnTo>
                  <a:pt x="4058539" y="689511"/>
                </a:lnTo>
                <a:lnTo>
                  <a:pt x="4099728" y="658474"/>
                </a:lnTo>
                <a:lnTo>
                  <a:pt x="4104243" y="647205"/>
                </a:lnTo>
                <a:lnTo>
                  <a:pt x="3931880" y="647205"/>
                </a:lnTo>
                <a:lnTo>
                  <a:pt x="3931880" y="582704"/>
                </a:lnTo>
                <a:lnTo>
                  <a:pt x="4104905" y="582704"/>
                </a:lnTo>
                <a:lnTo>
                  <a:pt x="4098142" y="569482"/>
                </a:lnTo>
                <a:lnTo>
                  <a:pt x="4066504" y="544493"/>
                </a:lnTo>
                <a:lnTo>
                  <a:pt x="4026672" y="535686"/>
                </a:lnTo>
                <a:lnTo>
                  <a:pt x="4008474" y="535062"/>
                </a:lnTo>
                <a:lnTo>
                  <a:pt x="3931880" y="535062"/>
                </a:lnTo>
                <a:lnTo>
                  <a:pt x="3931880" y="439777"/>
                </a:lnTo>
                <a:close/>
              </a:path>
              <a:path w="4525645" h="751840">
                <a:moveTo>
                  <a:pt x="4104905" y="582704"/>
                </a:moveTo>
                <a:lnTo>
                  <a:pt x="3999312" y="582704"/>
                </a:lnTo>
                <a:lnTo>
                  <a:pt x="4007346" y="582922"/>
                </a:lnTo>
                <a:lnTo>
                  <a:pt x="4016033" y="583895"/>
                </a:lnTo>
                <a:lnTo>
                  <a:pt x="4043290" y="613122"/>
                </a:lnTo>
                <a:lnTo>
                  <a:pt x="4042448" y="621047"/>
                </a:lnTo>
                <a:lnTo>
                  <a:pt x="4004930" y="647022"/>
                </a:lnTo>
                <a:lnTo>
                  <a:pt x="3998213" y="647205"/>
                </a:lnTo>
                <a:lnTo>
                  <a:pt x="4104243" y="647205"/>
                </a:lnTo>
                <a:lnTo>
                  <a:pt x="4107413" y="639291"/>
                </a:lnTo>
                <a:lnTo>
                  <a:pt x="4110356" y="613855"/>
                </a:lnTo>
                <a:lnTo>
                  <a:pt x="4109491" y="599797"/>
                </a:lnTo>
                <a:lnTo>
                  <a:pt x="4105912" y="584674"/>
                </a:lnTo>
                <a:lnTo>
                  <a:pt x="4105016" y="582922"/>
                </a:lnTo>
                <a:lnTo>
                  <a:pt x="4104905" y="582704"/>
                </a:lnTo>
                <a:close/>
              </a:path>
              <a:path w="4525645" h="751840">
                <a:moveTo>
                  <a:pt x="4203442" y="439777"/>
                </a:moveTo>
                <a:lnTo>
                  <a:pt x="4136010" y="439777"/>
                </a:lnTo>
                <a:lnTo>
                  <a:pt x="4136010" y="696313"/>
                </a:lnTo>
                <a:lnTo>
                  <a:pt x="4203442" y="696313"/>
                </a:lnTo>
                <a:lnTo>
                  <a:pt x="4203442" y="439777"/>
                </a:lnTo>
                <a:close/>
              </a:path>
              <a:path w="4525645" h="751840">
                <a:moveTo>
                  <a:pt x="4320015" y="439777"/>
                </a:moveTo>
                <a:lnTo>
                  <a:pt x="4237556" y="439777"/>
                </a:lnTo>
                <a:lnTo>
                  <a:pt x="4337606" y="563281"/>
                </a:lnTo>
                <a:lnTo>
                  <a:pt x="4232426" y="696313"/>
                </a:lnTo>
                <a:lnTo>
                  <a:pt x="4314517" y="696313"/>
                </a:lnTo>
                <a:lnTo>
                  <a:pt x="4377919" y="608724"/>
                </a:lnTo>
                <a:lnTo>
                  <a:pt x="4456717" y="608724"/>
                </a:lnTo>
                <a:lnTo>
                  <a:pt x="4421163" y="563281"/>
                </a:lnTo>
                <a:lnTo>
                  <a:pt x="4453021" y="524800"/>
                </a:lnTo>
                <a:lnTo>
                  <a:pt x="4383049" y="524800"/>
                </a:lnTo>
                <a:lnTo>
                  <a:pt x="4320015" y="439777"/>
                </a:lnTo>
                <a:close/>
              </a:path>
              <a:path w="4525645" h="751840">
                <a:moveTo>
                  <a:pt x="4456717" y="608724"/>
                </a:moveTo>
                <a:lnTo>
                  <a:pt x="4377919" y="608724"/>
                </a:lnTo>
                <a:lnTo>
                  <a:pt x="4439121" y="696313"/>
                </a:lnTo>
                <a:lnTo>
                  <a:pt x="4525244" y="696313"/>
                </a:lnTo>
                <a:lnTo>
                  <a:pt x="4456717" y="608724"/>
                </a:lnTo>
                <a:close/>
              </a:path>
              <a:path w="4525645" h="751840">
                <a:moveTo>
                  <a:pt x="4523412" y="439777"/>
                </a:moveTo>
                <a:lnTo>
                  <a:pt x="4446084" y="439777"/>
                </a:lnTo>
                <a:lnTo>
                  <a:pt x="4383049" y="524800"/>
                </a:lnTo>
                <a:lnTo>
                  <a:pt x="4453021" y="524800"/>
                </a:lnTo>
                <a:lnTo>
                  <a:pt x="4523412" y="4397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22369" y="4986074"/>
            <a:ext cx="2683515" cy="1293817"/>
          </a:xfrm>
          <a:custGeom>
            <a:avLst/>
            <a:gdLst/>
            <a:ahLst/>
            <a:cxnLst/>
            <a:rect l="l" t="t" r="r" b="b"/>
            <a:pathLst>
              <a:path w="4425315" h="2133600">
                <a:moveTo>
                  <a:pt x="1232875" y="2120900"/>
                </a:moveTo>
                <a:lnTo>
                  <a:pt x="557881" y="2120900"/>
                </a:lnTo>
                <a:lnTo>
                  <a:pt x="608495" y="2133600"/>
                </a:lnTo>
                <a:lnTo>
                  <a:pt x="1181044" y="2133600"/>
                </a:lnTo>
                <a:lnTo>
                  <a:pt x="1232875" y="2120900"/>
                </a:lnTo>
                <a:close/>
              </a:path>
              <a:path w="4425315" h="2133600">
                <a:moveTo>
                  <a:pt x="687251" y="2108200"/>
                </a:moveTo>
                <a:lnTo>
                  <a:pt x="409385" y="2108200"/>
                </a:lnTo>
                <a:lnTo>
                  <a:pt x="458263" y="2120900"/>
                </a:lnTo>
                <a:lnTo>
                  <a:pt x="740475" y="2120900"/>
                </a:lnTo>
                <a:lnTo>
                  <a:pt x="687251" y="2108200"/>
                </a:lnTo>
                <a:close/>
              </a:path>
              <a:path w="4425315" h="2133600">
                <a:moveTo>
                  <a:pt x="1335537" y="2108200"/>
                </a:moveTo>
                <a:lnTo>
                  <a:pt x="1117728" y="2108200"/>
                </a:lnTo>
                <a:lnTo>
                  <a:pt x="1063829" y="2120900"/>
                </a:lnTo>
                <a:lnTo>
                  <a:pt x="1284394" y="2120900"/>
                </a:lnTo>
                <a:lnTo>
                  <a:pt x="1335537" y="2108200"/>
                </a:lnTo>
                <a:close/>
              </a:path>
              <a:path w="4425315" h="2133600">
                <a:moveTo>
                  <a:pt x="478871" y="2095500"/>
                </a:moveTo>
                <a:lnTo>
                  <a:pt x="313812" y="2095500"/>
                </a:lnTo>
                <a:lnTo>
                  <a:pt x="361214" y="2108200"/>
                </a:lnTo>
                <a:lnTo>
                  <a:pt x="530147" y="2108200"/>
                </a:lnTo>
                <a:lnTo>
                  <a:pt x="478871" y="2095500"/>
                </a:lnTo>
                <a:close/>
              </a:path>
              <a:path w="4425315" h="2133600">
                <a:moveTo>
                  <a:pt x="2214892" y="800100"/>
                </a:moveTo>
                <a:lnTo>
                  <a:pt x="2132548" y="800100"/>
                </a:lnTo>
                <a:lnTo>
                  <a:pt x="2179755" y="812800"/>
                </a:lnTo>
                <a:lnTo>
                  <a:pt x="2225089" y="838200"/>
                </a:lnTo>
                <a:lnTo>
                  <a:pt x="2267369" y="863600"/>
                </a:lnTo>
                <a:lnTo>
                  <a:pt x="2305414" y="901700"/>
                </a:lnTo>
                <a:lnTo>
                  <a:pt x="2338043" y="952500"/>
                </a:lnTo>
                <a:lnTo>
                  <a:pt x="2354571" y="990600"/>
                </a:lnTo>
                <a:lnTo>
                  <a:pt x="2368474" y="1028700"/>
                </a:lnTo>
                <a:lnTo>
                  <a:pt x="2379479" y="1066800"/>
                </a:lnTo>
                <a:lnTo>
                  <a:pt x="2387310" y="1104900"/>
                </a:lnTo>
                <a:lnTo>
                  <a:pt x="2391694" y="1155700"/>
                </a:lnTo>
                <a:lnTo>
                  <a:pt x="2392355" y="1206500"/>
                </a:lnTo>
                <a:lnTo>
                  <a:pt x="2389019" y="1270000"/>
                </a:lnTo>
                <a:lnTo>
                  <a:pt x="2381411" y="1320800"/>
                </a:lnTo>
                <a:lnTo>
                  <a:pt x="2369258" y="1384300"/>
                </a:lnTo>
                <a:lnTo>
                  <a:pt x="2352284" y="1460500"/>
                </a:lnTo>
                <a:lnTo>
                  <a:pt x="2338533" y="1498600"/>
                </a:lnTo>
                <a:lnTo>
                  <a:pt x="2322040" y="1536700"/>
                </a:lnTo>
                <a:lnTo>
                  <a:pt x="2302891" y="1574800"/>
                </a:lnTo>
                <a:lnTo>
                  <a:pt x="2281171" y="1612900"/>
                </a:lnTo>
                <a:lnTo>
                  <a:pt x="2256966" y="1651000"/>
                </a:lnTo>
                <a:lnTo>
                  <a:pt x="2230362" y="1689100"/>
                </a:lnTo>
                <a:lnTo>
                  <a:pt x="2201445" y="1727200"/>
                </a:lnTo>
                <a:lnTo>
                  <a:pt x="2170299" y="1752600"/>
                </a:lnTo>
                <a:lnTo>
                  <a:pt x="2137012" y="1778000"/>
                </a:lnTo>
                <a:lnTo>
                  <a:pt x="2101668" y="1816100"/>
                </a:lnTo>
                <a:lnTo>
                  <a:pt x="2064353" y="1841500"/>
                </a:lnTo>
                <a:lnTo>
                  <a:pt x="2025153" y="1866900"/>
                </a:lnTo>
                <a:lnTo>
                  <a:pt x="1984154" y="1892300"/>
                </a:lnTo>
                <a:lnTo>
                  <a:pt x="1941441" y="1917700"/>
                </a:lnTo>
                <a:lnTo>
                  <a:pt x="1897099" y="1930400"/>
                </a:lnTo>
                <a:lnTo>
                  <a:pt x="1851216" y="1955800"/>
                </a:lnTo>
                <a:lnTo>
                  <a:pt x="1803876" y="1981200"/>
                </a:lnTo>
                <a:lnTo>
                  <a:pt x="1653971" y="2019300"/>
                </a:lnTo>
                <a:lnTo>
                  <a:pt x="1601661" y="2044700"/>
                </a:lnTo>
                <a:lnTo>
                  <a:pt x="1548323" y="2057400"/>
                </a:lnTo>
                <a:lnTo>
                  <a:pt x="1494041" y="2057400"/>
                </a:lnTo>
                <a:lnTo>
                  <a:pt x="1382994" y="2082800"/>
                </a:lnTo>
                <a:lnTo>
                  <a:pt x="1330741" y="2095500"/>
                </a:lnTo>
                <a:lnTo>
                  <a:pt x="1278017" y="2095500"/>
                </a:lnTo>
                <a:lnTo>
                  <a:pt x="1224893" y="2108200"/>
                </a:lnTo>
                <a:lnTo>
                  <a:pt x="1386240" y="2108200"/>
                </a:lnTo>
                <a:lnTo>
                  <a:pt x="1648947" y="2044700"/>
                </a:lnTo>
                <a:lnTo>
                  <a:pt x="1795845" y="2006600"/>
                </a:lnTo>
                <a:lnTo>
                  <a:pt x="1842525" y="1981200"/>
                </a:lnTo>
                <a:lnTo>
                  <a:pt x="1887924" y="1968500"/>
                </a:lnTo>
                <a:lnTo>
                  <a:pt x="1931959" y="1943100"/>
                </a:lnTo>
                <a:lnTo>
                  <a:pt x="1974547" y="1917700"/>
                </a:lnTo>
                <a:lnTo>
                  <a:pt x="2015606" y="1892300"/>
                </a:lnTo>
                <a:lnTo>
                  <a:pt x="2055051" y="1866900"/>
                </a:lnTo>
                <a:lnTo>
                  <a:pt x="2092800" y="1841500"/>
                </a:lnTo>
                <a:lnTo>
                  <a:pt x="2128771" y="1816100"/>
                </a:lnTo>
                <a:lnTo>
                  <a:pt x="2162880" y="1790700"/>
                </a:lnTo>
                <a:lnTo>
                  <a:pt x="2195044" y="1765300"/>
                </a:lnTo>
                <a:lnTo>
                  <a:pt x="2225180" y="1727200"/>
                </a:lnTo>
                <a:lnTo>
                  <a:pt x="2253205" y="1689100"/>
                </a:lnTo>
                <a:lnTo>
                  <a:pt x="2279037" y="1663700"/>
                </a:lnTo>
                <a:lnTo>
                  <a:pt x="2302593" y="1625600"/>
                </a:lnTo>
                <a:lnTo>
                  <a:pt x="2323788" y="1587500"/>
                </a:lnTo>
                <a:lnTo>
                  <a:pt x="2342541" y="1549400"/>
                </a:lnTo>
                <a:lnTo>
                  <a:pt x="2358769" y="1498600"/>
                </a:lnTo>
                <a:lnTo>
                  <a:pt x="2372388" y="1460500"/>
                </a:lnTo>
                <a:lnTo>
                  <a:pt x="2388297" y="1397000"/>
                </a:lnTo>
                <a:lnTo>
                  <a:pt x="2400168" y="1346200"/>
                </a:lnTo>
                <a:lnTo>
                  <a:pt x="2408189" y="1282700"/>
                </a:lnTo>
                <a:lnTo>
                  <a:pt x="2412549" y="1231900"/>
                </a:lnTo>
                <a:lnTo>
                  <a:pt x="2413436" y="1181100"/>
                </a:lnTo>
                <a:lnTo>
                  <a:pt x="2411038" y="1130300"/>
                </a:lnTo>
                <a:lnTo>
                  <a:pt x="2405543" y="1092200"/>
                </a:lnTo>
                <a:lnTo>
                  <a:pt x="2397141" y="1054100"/>
                </a:lnTo>
                <a:lnTo>
                  <a:pt x="2386018" y="1016000"/>
                </a:lnTo>
                <a:lnTo>
                  <a:pt x="2372364" y="977900"/>
                </a:lnTo>
                <a:lnTo>
                  <a:pt x="2356368" y="939800"/>
                </a:lnTo>
                <a:lnTo>
                  <a:pt x="2326939" y="901700"/>
                </a:lnTo>
                <a:lnTo>
                  <a:pt x="2293026" y="863600"/>
                </a:lnTo>
                <a:lnTo>
                  <a:pt x="2255415" y="825500"/>
                </a:lnTo>
                <a:lnTo>
                  <a:pt x="2214892" y="800100"/>
                </a:lnTo>
                <a:close/>
              </a:path>
              <a:path w="4425315" h="2133600">
                <a:moveTo>
                  <a:pt x="55786" y="2019300"/>
                </a:moveTo>
                <a:lnTo>
                  <a:pt x="14345" y="2019300"/>
                </a:lnTo>
                <a:lnTo>
                  <a:pt x="8900" y="2032000"/>
                </a:lnTo>
                <a:lnTo>
                  <a:pt x="49131" y="2044700"/>
                </a:lnTo>
                <a:lnTo>
                  <a:pt x="133176" y="2070100"/>
                </a:lnTo>
                <a:lnTo>
                  <a:pt x="176862" y="2070100"/>
                </a:lnTo>
                <a:lnTo>
                  <a:pt x="267244" y="2095500"/>
                </a:lnTo>
                <a:lnTo>
                  <a:pt x="428259" y="2095500"/>
                </a:lnTo>
                <a:lnTo>
                  <a:pt x="378382" y="2082800"/>
                </a:lnTo>
                <a:lnTo>
                  <a:pt x="329311" y="2082800"/>
                </a:lnTo>
                <a:lnTo>
                  <a:pt x="233871" y="2057400"/>
                </a:lnTo>
                <a:lnTo>
                  <a:pt x="187644" y="2057400"/>
                </a:lnTo>
                <a:lnTo>
                  <a:pt x="98531" y="2032000"/>
                </a:lnTo>
                <a:lnTo>
                  <a:pt x="55786" y="2019300"/>
                </a:lnTo>
                <a:close/>
              </a:path>
              <a:path w="4425315" h="2133600">
                <a:moveTo>
                  <a:pt x="8690" y="2006600"/>
                </a:moveTo>
                <a:lnTo>
                  <a:pt x="2931" y="2019300"/>
                </a:lnTo>
                <a:lnTo>
                  <a:pt x="0" y="2032000"/>
                </a:lnTo>
                <a:lnTo>
                  <a:pt x="8900" y="2032000"/>
                </a:lnTo>
                <a:lnTo>
                  <a:pt x="11622" y="2019300"/>
                </a:lnTo>
                <a:lnTo>
                  <a:pt x="14345" y="2019300"/>
                </a:lnTo>
                <a:lnTo>
                  <a:pt x="8690" y="2006600"/>
                </a:lnTo>
                <a:close/>
              </a:path>
              <a:path w="4425315" h="2133600">
                <a:moveTo>
                  <a:pt x="14345" y="2019300"/>
                </a:moveTo>
                <a:lnTo>
                  <a:pt x="11622" y="2019300"/>
                </a:lnTo>
                <a:lnTo>
                  <a:pt x="8900" y="2032000"/>
                </a:lnTo>
                <a:lnTo>
                  <a:pt x="14345" y="2019300"/>
                </a:lnTo>
                <a:close/>
              </a:path>
              <a:path w="4425315" h="2133600">
                <a:moveTo>
                  <a:pt x="2128251" y="774700"/>
                </a:moveTo>
                <a:lnTo>
                  <a:pt x="2083706" y="774700"/>
                </a:lnTo>
                <a:lnTo>
                  <a:pt x="1996536" y="800100"/>
                </a:lnTo>
                <a:lnTo>
                  <a:pt x="1955468" y="812800"/>
                </a:lnTo>
                <a:lnTo>
                  <a:pt x="1917133" y="838200"/>
                </a:lnTo>
                <a:lnTo>
                  <a:pt x="1882321" y="876300"/>
                </a:lnTo>
                <a:lnTo>
                  <a:pt x="1851825" y="914400"/>
                </a:lnTo>
                <a:lnTo>
                  <a:pt x="1826436" y="965200"/>
                </a:lnTo>
                <a:lnTo>
                  <a:pt x="1812128" y="1003300"/>
                </a:lnTo>
                <a:lnTo>
                  <a:pt x="1800973" y="1041400"/>
                </a:lnTo>
                <a:lnTo>
                  <a:pt x="1793221" y="1079500"/>
                </a:lnTo>
                <a:lnTo>
                  <a:pt x="1789121" y="1130300"/>
                </a:lnTo>
                <a:lnTo>
                  <a:pt x="1788924" y="1181100"/>
                </a:lnTo>
                <a:lnTo>
                  <a:pt x="1792880" y="1231900"/>
                </a:lnTo>
                <a:lnTo>
                  <a:pt x="1801238" y="1282700"/>
                </a:lnTo>
                <a:lnTo>
                  <a:pt x="1814250" y="1333500"/>
                </a:lnTo>
                <a:lnTo>
                  <a:pt x="1832164" y="1397000"/>
                </a:lnTo>
                <a:lnTo>
                  <a:pt x="1855231" y="1460500"/>
                </a:lnTo>
                <a:lnTo>
                  <a:pt x="1879118" y="1511300"/>
                </a:lnTo>
                <a:lnTo>
                  <a:pt x="1907207" y="1562100"/>
                </a:lnTo>
                <a:lnTo>
                  <a:pt x="1939352" y="1600200"/>
                </a:lnTo>
                <a:lnTo>
                  <a:pt x="1975407" y="1638300"/>
                </a:lnTo>
                <a:lnTo>
                  <a:pt x="2015226" y="1663700"/>
                </a:lnTo>
                <a:lnTo>
                  <a:pt x="2058534" y="1689100"/>
                </a:lnTo>
                <a:lnTo>
                  <a:pt x="2105033" y="1701800"/>
                </a:lnTo>
                <a:lnTo>
                  <a:pt x="2154548" y="1714500"/>
                </a:lnTo>
                <a:lnTo>
                  <a:pt x="2211084" y="1714500"/>
                </a:lnTo>
                <a:lnTo>
                  <a:pt x="2220723" y="1701800"/>
                </a:lnTo>
                <a:lnTo>
                  <a:pt x="2208279" y="1701800"/>
                </a:lnTo>
                <a:lnTo>
                  <a:pt x="2158072" y="1689100"/>
                </a:lnTo>
                <a:lnTo>
                  <a:pt x="2110895" y="1676400"/>
                </a:lnTo>
                <a:lnTo>
                  <a:pt x="2066869" y="1663700"/>
                </a:lnTo>
                <a:lnTo>
                  <a:pt x="2026116" y="1638300"/>
                </a:lnTo>
                <a:lnTo>
                  <a:pt x="1988737" y="1612900"/>
                </a:lnTo>
                <a:lnTo>
                  <a:pt x="1954741" y="1587500"/>
                </a:lnTo>
                <a:lnTo>
                  <a:pt x="1924294" y="1549400"/>
                </a:lnTo>
                <a:lnTo>
                  <a:pt x="1897560" y="1498600"/>
                </a:lnTo>
                <a:lnTo>
                  <a:pt x="1874707" y="1460500"/>
                </a:lnTo>
                <a:lnTo>
                  <a:pt x="1852041" y="1397000"/>
                </a:lnTo>
                <a:lnTo>
                  <a:pt x="1834496" y="1333500"/>
                </a:lnTo>
                <a:lnTo>
                  <a:pt x="1821798" y="1282700"/>
                </a:lnTo>
                <a:lnTo>
                  <a:pt x="1813671" y="1219200"/>
                </a:lnTo>
                <a:lnTo>
                  <a:pt x="1809840" y="1168400"/>
                </a:lnTo>
                <a:lnTo>
                  <a:pt x="1809966" y="1143000"/>
                </a:lnTo>
                <a:lnTo>
                  <a:pt x="1813965" y="1079500"/>
                </a:lnTo>
                <a:lnTo>
                  <a:pt x="1821371" y="1041400"/>
                </a:lnTo>
                <a:lnTo>
                  <a:pt x="1831972" y="1003300"/>
                </a:lnTo>
                <a:lnTo>
                  <a:pt x="1845493" y="965200"/>
                </a:lnTo>
                <a:lnTo>
                  <a:pt x="1873759" y="914400"/>
                </a:lnTo>
                <a:lnTo>
                  <a:pt x="1908241" y="876300"/>
                </a:lnTo>
                <a:lnTo>
                  <a:pt x="1947754" y="850900"/>
                </a:lnTo>
                <a:lnTo>
                  <a:pt x="1991116" y="825500"/>
                </a:lnTo>
                <a:lnTo>
                  <a:pt x="2084648" y="800100"/>
                </a:lnTo>
                <a:lnTo>
                  <a:pt x="2214892" y="800100"/>
                </a:lnTo>
                <a:lnTo>
                  <a:pt x="2128251" y="774700"/>
                </a:lnTo>
                <a:close/>
              </a:path>
              <a:path w="4425315" h="2133600">
                <a:moveTo>
                  <a:pt x="2387878" y="1701800"/>
                </a:moveTo>
                <a:lnTo>
                  <a:pt x="2243864" y="1701800"/>
                </a:lnTo>
                <a:lnTo>
                  <a:pt x="2234522" y="1714500"/>
                </a:lnTo>
                <a:lnTo>
                  <a:pt x="2344687" y="1714500"/>
                </a:lnTo>
                <a:lnTo>
                  <a:pt x="2387878" y="1701800"/>
                </a:lnTo>
                <a:close/>
              </a:path>
              <a:path w="4425315" h="2133600">
                <a:moveTo>
                  <a:pt x="4360839" y="79270"/>
                </a:moveTo>
                <a:lnTo>
                  <a:pt x="4332508" y="114300"/>
                </a:lnTo>
                <a:lnTo>
                  <a:pt x="4301161" y="152400"/>
                </a:lnTo>
                <a:lnTo>
                  <a:pt x="4269300" y="203200"/>
                </a:lnTo>
                <a:lnTo>
                  <a:pt x="4236947" y="241300"/>
                </a:lnTo>
                <a:lnTo>
                  <a:pt x="4204121" y="279400"/>
                </a:lnTo>
                <a:lnTo>
                  <a:pt x="4170842" y="330200"/>
                </a:lnTo>
                <a:lnTo>
                  <a:pt x="4137130" y="368300"/>
                </a:lnTo>
                <a:lnTo>
                  <a:pt x="4103006" y="406400"/>
                </a:lnTo>
                <a:lnTo>
                  <a:pt x="4068489" y="457200"/>
                </a:lnTo>
                <a:lnTo>
                  <a:pt x="4033601" y="495300"/>
                </a:lnTo>
                <a:lnTo>
                  <a:pt x="3998359" y="533400"/>
                </a:lnTo>
                <a:lnTo>
                  <a:pt x="3926901" y="609600"/>
                </a:lnTo>
                <a:lnTo>
                  <a:pt x="3854275" y="685800"/>
                </a:lnTo>
                <a:lnTo>
                  <a:pt x="3743499" y="800100"/>
                </a:lnTo>
                <a:lnTo>
                  <a:pt x="3593211" y="952500"/>
                </a:lnTo>
                <a:lnTo>
                  <a:pt x="3555312" y="977900"/>
                </a:lnTo>
                <a:lnTo>
                  <a:pt x="3479260" y="1054100"/>
                </a:lnTo>
                <a:lnTo>
                  <a:pt x="3441149" y="1079500"/>
                </a:lnTo>
                <a:lnTo>
                  <a:pt x="3403006" y="1117600"/>
                </a:lnTo>
                <a:lnTo>
                  <a:pt x="3364853" y="1143000"/>
                </a:lnTo>
                <a:lnTo>
                  <a:pt x="3326710" y="1181100"/>
                </a:lnTo>
                <a:lnTo>
                  <a:pt x="3250534" y="1231900"/>
                </a:lnTo>
                <a:lnTo>
                  <a:pt x="3212540" y="1270000"/>
                </a:lnTo>
                <a:lnTo>
                  <a:pt x="2950233" y="1447800"/>
                </a:lnTo>
                <a:lnTo>
                  <a:pt x="2913523" y="1460500"/>
                </a:lnTo>
                <a:lnTo>
                  <a:pt x="2861526" y="1498600"/>
                </a:lnTo>
                <a:lnTo>
                  <a:pt x="2759396" y="1549400"/>
                </a:lnTo>
                <a:lnTo>
                  <a:pt x="2660139" y="1600200"/>
                </a:lnTo>
                <a:lnTo>
                  <a:pt x="2611731" y="1612900"/>
                </a:lnTo>
                <a:lnTo>
                  <a:pt x="2564215" y="1638300"/>
                </a:lnTo>
                <a:lnTo>
                  <a:pt x="2472086" y="1663700"/>
                </a:lnTo>
                <a:lnTo>
                  <a:pt x="2384214" y="1689100"/>
                </a:lnTo>
                <a:lnTo>
                  <a:pt x="2342018" y="1689100"/>
                </a:lnTo>
                <a:lnTo>
                  <a:pt x="2301060" y="1701800"/>
                </a:lnTo>
                <a:lnTo>
                  <a:pt x="2432196" y="1701800"/>
                </a:lnTo>
                <a:lnTo>
                  <a:pt x="2523970" y="1676400"/>
                </a:lnTo>
                <a:lnTo>
                  <a:pt x="2571309" y="1651000"/>
                </a:lnTo>
                <a:lnTo>
                  <a:pt x="2619535" y="1638300"/>
                </a:lnTo>
                <a:lnTo>
                  <a:pt x="2718413" y="1587500"/>
                </a:lnTo>
                <a:lnTo>
                  <a:pt x="2871900" y="1511300"/>
                </a:lnTo>
                <a:lnTo>
                  <a:pt x="2924204" y="1485900"/>
                </a:lnTo>
                <a:lnTo>
                  <a:pt x="3148787" y="1333500"/>
                </a:lnTo>
                <a:lnTo>
                  <a:pt x="3263068" y="1257300"/>
                </a:lnTo>
                <a:lnTo>
                  <a:pt x="3301322" y="1219200"/>
                </a:lnTo>
                <a:lnTo>
                  <a:pt x="3377952" y="1168400"/>
                </a:lnTo>
                <a:lnTo>
                  <a:pt x="3416287" y="1130300"/>
                </a:lnTo>
                <a:lnTo>
                  <a:pt x="3454608" y="1104900"/>
                </a:lnTo>
                <a:lnTo>
                  <a:pt x="3531131" y="1028700"/>
                </a:lnTo>
                <a:lnTo>
                  <a:pt x="3569292" y="1003300"/>
                </a:lnTo>
                <a:lnTo>
                  <a:pt x="3720799" y="850900"/>
                </a:lnTo>
                <a:lnTo>
                  <a:pt x="3758291" y="825500"/>
                </a:lnTo>
                <a:lnTo>
                  <a:pt x="3869522" y="711200"/>
                </a:lnTo>
                <a:lnTo>
                  <a:pt x="3906117" y="673100"/>
                </a:lnTo>
                <a:lnTo>
                  <a:pt x="3942438" y="622300"/>
                </a:lnTo>
                <a:lnTo>
                  <a:pt x="4014175" y="546100"/>
                </a:lnTo>
                <a:lnTo>
                  <a:pt x="4049552" y="508000"/>
                </a:lnTo>
                <a:lnTo>
                  <a:pt x="4084574" y="469900"/>
                </a:lnTo>
                <a:lnTo>
                  <a:pt x="4119222" y="419100"/>
                </a:lnTo>
                <a:lnTo>
                  <a:pt x="4153474" y="381000"/>
                </a:lnTo>
                <a:lnTo>
                  <a:pt x="4187311" y="342900"/>
                </a:lnTo>
                <a:lnTo>
                  <a:pt x="4220713" y="304800"/>
                </a:lnTo>
                <a:lnTo>
                  <a:pt x="4253660" y="254000"/>
                </a:lnTo>
                <a:lnTo>
                  <a:pt x="4286132" y="215900"/>
                </a:lnTo>
                <a:lnTo>
                  <a:pt x="4318108" y="165100"/>
                </a:lnTo>
                <a:lnTo>
                  <a:pt x="4349569" y="127000"/>
                </a:lnTo>
                <a:lnTo>
                  <a:pt x="4373659" y="87428"/>
                </a:lnTo>
                <a:lnTo>
                  <a:pt x="4360839" y="79270"/>
                </a:lnTo>
                <a:close/>
              </a:path>
              <a:path w="4425315" h="2133600">
                <a:moveTo>
                  <a:pt x="4418957" y="76200"/>
                </a:moveTo>
                <a:lnTo>
                  <a:pt x="4380494" y="76200"/>
                </a:lnTo>
                <a:lnTo>
                  <a:pt x="4373659" y="87428"/>
                </a:lnTo>
                <a:lnTo>
                  <a:pt x="4415886" y="114300"/>
                </a:lnTo>
                <a:lnTo>
                  <a:pt x="4418957" y="76200"/>
                </a:lnTo>
                <a:close/>
              </a:path>
              <a:path w="4425315" h="2133600">
                <a:moveTo>
                  <a:pt x="4380494" y="76200"/>
                </a:moveTo>
                <a:lnTo>
                  <a:pt x="4363322" y="76200"/>
                </a:lnTo>
                <a:lnTo>
                  <a:pt x="4360839" y="79270"/>
                </a:lnTo>
                <a:lnTo>
                  <a:pt x="4373659" y="87428"/>
                </a:lnTo>
                <a:lnTo>
                  <a:pt x="4380494" y="76200"/>
                </a:lnTo>
                <a:close/>
              </a:path>
              <a:path w="4425315" h="2133600">
                <a:moveTo>
                  <a:pt x="4425100" y="0"/>
                </a:moveTo>
                <a:lnTo>
                  <a:pt x="4316098" y="50800"/>
                </a:lnTo>
                <a:lnTo>
                  <a:pt x="4360839" y="79270"/>
                </a:lnTo>
                <a:lnTo>
                  <a:pt x="4363322" y="76200"/>
                </a:lnTo>
                <a:lnTo>
                  <a:pt x="4418957" y="76200"/>
                </a:lnTo>
                <a:lnTo>
                  <a:pt x="44251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78915" y="5869782"/>
            <a:ext cx="2337982" cy="442944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8844531" y="1720729"/>
            <a:ext cx="2257633" cy="2257633"/>
            <a:chOff x="14584582" y="2837609"/>
            <a:chExt cx="3723004" cy="3723004"/>
          </a:xfrm>
        </p:grpSpPr>
        <p:sp>
          <p:nvSpPr>
            <p:cNvPr id="10" name="object 10"/>
            <p:cNvSpPr/>
            <p:nvPr/>
          </p:nvSpPr>
          <p:spPr>
            <a:xfrm>
              <a:off x="14584582" y="2837609"/>
              <a:ext cx="3723004" cy="3723004"/>
            </a:xfrm>
            <a:custGeom>
              <a:avLst/>
              <a:gdLst/>
              <a:ahLst/>
              <a:cxnLst/>
              <a:rect l="l" t="t" r="r" b="b"/>
              <a:pathLst>
                <a:path w="3723005" h="3723004">
                  <a:moveTo>
                    <a:pt x="3381363" y="0"/>
                  </a:moveTo>
                  <a:lnTo>
                    <a:pt x="340932" y="0"/>
                  </a:lnTo>
                  <a:lnTo>
                    <a:pt x="294674" y="3112"/>
                  </a:lnTo>
                  <a:lnTo>
                    <a:pt x="250307" y="12180"/>
                  </a:lnTo>
                  <a:lnTo>
                    <a:pt x="208236" y="26796"/>
                  </a:lnTo>
                  <a:lnTo>
                    <a:pt x="168868" y="46554"/>
                  </a:lnTo>
                  <a:lnTo>
                    <a:pt x="132609" y="71048"/>
                  </a:lnTo>
                  <a:lnTo>
                    <a:pt x="99866" y="99872"/>
                  </a:lnTo>
                  <a:lnTo>
                    <a:pt x="71045" y="132619"/>
                  </a:lnTo>
                  <a:lnTo>
                    <a:pt x="46552" y="168883"/>
                  </a:lnTo>
                  <a:lnTo>
                    <a:pt x="26795" y="208258"/>
                  </a:lnTo>
                  <a:lnTo>
                    <a:pt x="12180" y="250337"/>
                  </a:lnTo>
                  <a:lnTo>
                    <a:pt x="3112" y="294715"/>
                  </a:lnTo>
                  <a:lnTo>
                    <a:pt x="0" y="340984"/>
                  </a:lnTo>
                  <a:lnTo>
                    <a:pt x="0" y="3381436"/>
                  </a:lnTo>
                  <a:lnTo>
                    <a:pt x="3112" y="3427705"/>
                  </a:lnTo>
                  <a:lnTo>
                    <a:pt x="12180" y="3472082"/>
                  </a:lnTo>
                  <a:lnTo>
                    <a:pt x="26795" y="3514162"/>
                  </a:lnTo>
                  <a:lnTo>
                    <a:pt x="46552" y="3553536"/>
                  </a:lnTo>
                  <a:lnTo>
                    <a:pt x="71045" y="3589801"/>
                  </a:lnTo>
                  <a:lnTo>
                    <a:pt x="99866" y="3622548"/>
                  </a:lnTo>
                  <a:lnTo>
                    <a:pt x="132609" y="3651371"/>
                  </a:lnTo>
                  <a:lnTo>
                    <a:pt x="168868" y="3675865"/>
                  </a:lnTo>
                  <a:lnTo>
                    <a:pt x="208236" y="3695624"/>
                  </a:lnTo>
                  <a:lnTo>
                    <a:pt x="250307" y="3710240"/>
                  </a:lnTo>
                  <a:lnTo>
                    <a:pt x="294674" y="3719307"/>
                  </a:lnTo>
                  <a:lnTo>
                    <a:pt x="340932" y="3722420"/>
                  </a:lnTo>
                  <a:lnTo>
                    <a:pt x="3381363" y="3722420"/>
                  </a:lnTo>
                  <a:lnTo>
                    <a:pt x="3427644" y="3719307"/>
                  </a:lnTo>
                  <a:lnTo>
                    <a:pt x="3472031" y="3710240"/>
                  </a:lnTo>
                  <a:lnTo>
                    <a:pt x="3514119" y="3695624"/>
                  </a:lnTo>
                  <a:lnTo>
                    <a:pt x="3553500" y="3675865"/>
                  </a:lnTo>
                  <a:lnTo>
                    <a:pt x="3589769" y="3651371"/>
                  </a:lnTo>
                  <a:lnTo>
                    <a:pt x="3622520" y="3622548"/>
                  </a:lnTo>
                  <a:lnTo>
                    <a:pt x="3651347" y="3589801"/>
                  </a:lnTo>
                  <a:lnTo>
                    <a:pt x="3675843" y="3553536"/>
                  </a:lnTo>
                  <a:lnTo>
                    <a:pt x="3695602" y="3514162"/>
                  </a:lnTo>
                  <a:lnTo>
                    <a:pt x="3710219" y="3472082"/>
                  </a:lnTo>
                  <a:lnTo>
                    <a:pt x="3719286" y="3427705"/>
                  </a:lnTo>
                  <a:lnTo>
                    <a:pt x="3722399" y="3381436"/>
                  </a:lnTo>
                  <a:lnTo>
                    <a:pt x="3722399" y="340984"/>
                  </a:lnTo>
                  <a:lnTo>
                    <a:pt x="3719286" y="294715"/>
                  </a:lnTo>
                  <a:lnTo>
                    <a:pt x="3710219" y="250337"/>
                  </a:lnTo>
                  <a:lnTo>
                    <a:pt x="3695602" y="208258"/>
                  </a:lnTo>
                  <a:lnTo>
                    <a:pt x="3675843" y="168883"/>
                  </a:lnTo>
                  <a:lnTo>
                    <a:pt x="3651347" y="132619"/>
                  </a:lnTo>
                  <a:lnTo>
                    <a:pt x="3622520" y="99872"/>
                  </a:lnTo>
                  <a:lnTo>
                    <a:pt x="3589769" y="71048"/>
                  </a:lnTo>
                  <a:lnTo>
                    <a:pt x="3553500" y="46554"/>
                  </a:lnTo>
                  <a:lnTo>
                    <a:pt x="3514119" y="26796"/>
                  </a:lnTo>
                  <a:lnTo>
                    <a:pt x="3472031" y="12180"/>
                  </a:lnTo>
                  <a:lnTo>
                    <a:pt x="3427644" y="3112"/>
                  </a:lnTo>
                  <a:lnTo>
                    <a:pt x="33813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686673" y="2939722"/>
              <a:ext cx="3518217" cy="3518217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8674554" y="4209456"/>
            <a:ext cx="2606887" cy="455916"/>
          </a:xfrm>
          <a:custGeom>
            <a:avLst/>
            <a:gdLst/>
            <a:ahLst/>
            <a:cxnLst/>
            <a:rect l="l" t="t" r="r" b="b"/>
            <a:pathLst>
              <a:path w="4298950" h="751840">
                <a:moveTo>
                  <a:pt x="1479221" y="0"/>
                </a:moveTo>
                <a:lnTo>
                  <a:pt x="1411894" y="0"/>
                </a:lnTo>
                <a:lnTo>
                  <a:pt x="1411894" y="256536"/>
                </a:lnTo>
                <a:lnTo>
                  <a:pt x="1479221" y="256536"/>
                </a:lnTo>
                <a:lnTo>
                  <a:pt x="1479221" y="147325"/>
                </a:lnTo>
                <a:lnTo>
                  <a:pt x="1600886" y="147325"/>
                </a:lnTo>
                <a:lnTo>
                  <a:pt x="1578904" y="118739"/>
                </a:lnTo>
                <a:lnTo>
                  <a:pt x="1595755" y="96018"/>
                </a:lnTo>
                <a:lnTo>
                  <a:pt x="1479221" y="96018"/>
                </a:lnTo>
                <a:lnTo>
                  <a:pt x="1479221" y="0"/>
                </a:lnTo>
                <a:close/>
              </a:path>
              <a:path w="4298950" h="751840">
                <a:moveTo>
                  <a:pt x="1600886" y="147325"/>
                </a:moveTo>
                <a:lnTo>
                  <a:pt x="1524770" y="147325"/>
                </a:lnTo>
                <a:lnTo>
                  <a:pt x="1602045" y="256536"/>
                </a:lnTo>
                <a:lnTo>
                  <a:pt x="1684870" y="256536"/>
                </a:lnTo>
                <a:lnTo>
                  <a:pt x="1600886" y="147325"/>
                </a:lnTo>
                <a:close/>
              </a:path>
              <a:path w="4298950" h="751840">
                <a:moveTo>
                  <a:pt x="1666964" y="0"/>
                </a:moveTo>
                <a:lnTo>
                  <a:pt x="1587805" y="0"/>
                </a:lnTo>
                <a:lnTo>
                  <a:pt x="1523618" y="96018"/>
                </a:lnTo>
                <a:lnTo>
                  <a:pt x="1595755" y="96018"/>
                </a:lnTo>
                <a:lnTo>
                  <a:pt x="1666964" y="0"/>
                </a:lnTo>
                <a:close/>
              </a:path>
              <a:path w="4298950" h="751840">
                <a:moveTo>
                  <a:pt x="1868110" y="0"/>
                </a:moveTo>
                <a:lnTo>
                  <a:pt x="1801725" y="0"/>
                </a:lnTo>
                <a:lnTo>
                  <a:pt x="1686754" y="256536"/>
                </a:lnTo>
                <a:lnTo>
                  <a:pt x="1757119" y="256536"/>
                </a:lnTo>
                <a:lnTo>
                  <a:pt x="1779422" y="204496"/>
                </a:lnTo>
                <a:lnTo>
                  <a:pt x="1959841" y="204496"/>
                </a:lnTo>
                <a:lnTo>
                  <a:pt x="1940114" y="160518"/>
                </a:lnTo>
                <a:lnTo>
                  <a:pt x="1795861" y="160518"/>
                </a:lnTo>
                <a:lnTo>
                  <a:pt x="1834813" y="64500"/>
                </a:lnTo>
                <a:lnTo>
                  <a:pt x="1897043" y="64500"/>
                </a:lnTo>
                <a:lnTo>
                  <a:pt x="1868110" y="0"/>
                </a:lnTo>
                <a:close/>
              </a:path>
              <a:path w="4298950" h="751840">
                <a:moveTo>
                  <a:pt x="1959841" y="204496"/>
                </a:moveTo>
                <a:lnTo>
                  <a:pt x="1890518" y="204496"/>
                </a:lnTo>
                <a:lnTo>
                  <a:pt x="1912821" y="256536"/>
                </a:lnTo>
                <a:lnTo>
                  <a:pt x="1983185" y="256536"/>
                </a:lnTo>
                <a:lnTo>
                  <a:pt x="1959841" y="204496"/>
                </a:lnTo>
                <a:close/>
              </a:path>
              <a:path w="4298950" h="751840">
                <a:moveTo>
                  <a:pt x="1897043" y="64500"/>
                </a:moveTo>
                <a:lnTo>
                  <a:pt x="1834813" y="64500"/>
                </a:lnTo>
                <a:lnTo>
                  <a:pt x="1874393" y="160518"/>
                </a:lnTo>
                <a:lnTo>
                  <a:pt x="1940114" y="160518"/>
                </a:lnTo>
                <a:lnTo>
                  <a:pt x="1897043" y="64500"/>
                </a:lnTo>
                <a:close/>
              </a:path>
              <a:path w="4298950" h="751840">
                <a:moveTo>
                  <a:pt x="2074491" y="0"/>
                </a:moveTo>
                <a:lnTo>
                  <a:pt x="2007059" y="0"/>
                </a:lnTo>
                <a:lnTo>
                  <a:pt x="2007059" y="256536"/>
                </a:lnTo>
                <a:lnTo>
                  <a:pt x="2074491" y="256536"/>
                </a:lnTo>
                <a:lnTo>
                  <a:pt x="2074491" y="147325"/>
                </a:lnTo>
                <a:lnTo>
                  <a:pt x="2263595" y="147325"/>
                </a:lnTo>
                <a:lnTo>
                  <a:pt x="2263595" y="96018"/>
                </a:lnTo>
                <a:lnTo>
                  <a:pt x="2074491" y="96018"/>
                </a:lnTo>
                <a:lnTo>
                  <a:pt x="2074491" y="0"/>
                </a:lnTo>
                <a:close/>
              </a:path>
              <a:path w="4298950" h="751840">
                <a:moveTo>
                  <a:pt x="2263595" y="147325"/>
                </a:moveTo>
                <a:lnTo>
                  <a:pt x="2196163" y="147325"/>
                </a:lnTo>
                <a:lnTo>
                  <a:pt x="2196163" y="256536"/>
                </a:lnTo>
                <a:lnTo>
                  <a:pt x="2263595" y="256536"/>
                </a:lnTo>
                <a:lnTo>
                  <a:pt x="2263595" y="147325"/>
                </a:lnTo>
                <a:close/>
              </a:path>
              <a:path w="4298950" h="751840">
                <a:moveTo>
                  <a:pt x="2263595" y="0"/>
                </a:moveTo>
                <a:lnTo>
                  <a:pt x="2196163" y="0"/>
                </a:lnTo>
                <a:lnTo>
                  <a:pt x="2196163" y="96018"/>
                </a:lnTo>
                <a:lnTo>
                  <a:pt x="2263595" y="96018"/>
                </a:lnTo>
                <a:lnTo>
                  <a:pt x="2263595" y="0"/>
                </a:lnTo>
                <a:close/>
              </a:path>
              <a:path w="4298950" h="751840">
                <a:moveTo>
                  <a:pt x="2470395" y="0"/>
                </a:moveTo>
                <a:lnTo>
                  <a:pt x="2404115" y="0"/>
                </a:lnTo>
                <a:lnTo>
                  <a:pt x="2289040" y="256536"/>
                </a:lnTo>
                <a:lnTo>
                  <a:pt x="2359404" y="256536"/>
                </a:lnTo>
                <a:lnTo>
                  <a:pt x="2381707" y="204496"/>
                </a:lnTo>
                <a:lnTo>
                  <a:pt x="2562127" y="204496"/>
                </a:lnTo>
                <a:lnTo>
                  <a:pt x="2542400" y="160518"/>
                </a:lnTo>
                <a:lnTo>
                  <a:pt x="2398251" y="160518"/>
                </a:lnTo>
                <a:lnTo>
                  <a:pt x="2437098" y="64500"/>
                </a:lnTo>
                <a:lnTo>
                  <a:pt x="2499329" y="64500"/>
                </a:lnTo>
                <a:lnTo>
                  <a:pt x="2470395" y="0"/>
                </a:lnTo>
                <a:close/>
              </a:path>
              <a:path w="4298950" h="751840">
                <a:moveTo>
                  <a:pt x="2562127" y="204496"/>
                </a:moveTo>
                <a:lnTo>
                  <a:pt x="2492803" y="204496"/>
                </a:lnTo>
                <a:lnTo>
                  <a:pt x="2515106" y="256536"/>
                </a:lnTo>
                <a:lnTo>
                  <a:pt x="2585471" y="256536"/>
                </a:lnTo>
                <a:lnTo>
                  <a:pt x="2562127" y="204496"/>
                </a:lnTo>
                <a:close/>
              </a:path>
              <a:path w="4298950" h="751840">
                <a:moveTo>
                  <a:pt x="2499329" y="64500"/>
                </a:moveTo>
                <a:lnTo>
                  <a:pt x="2437098" y="64500"/>
                </a:lnTo>
                <a:lnTo>
                  <a:pt x="2476678" y="160518"/>
                </a:lnTo>
                <a:lnTo>
                  <a:pt x="2542400" y="160518"/>
                </a:lnTo>
                <a:lnTo>
                  <a:pt x="2499329" y="64500"/>
                </a:lnTo>
                <a:close/>
              </a:path>
              <a:path w="4298950" h="751840">
                <a:moveTo>
                  <a:pt x="2595627" y="206328"/>
                </a:moveTo>
                <a:lnTo>
                  <a:pt x="2595627" y="255803"/>
                </a:lnTo>
                <a:lnTo>
                  <a:pt x="2603811" y="257555"/>
                </a:lnTo>
                <a:lnTo>
                  <a:pt x="2611910" y="258655"/>
                </a:lnTo>
                <a:lnTo>
                  <a:pt x="2612781" y="258655"/>
                </a:lnTo>
                <a:lnTo>
                  <a:pt x="2619845" y="259102"/>
                </a:lnTo>
                <a:lnTo>
                  <a:pt x="2625574" y="259102"/>
                </a:lnTo>
                <a:lnTo>
                  <a:pt x="2639114" y="258655"/>
                </a:lnTo>
                <a:lnTo>
                  <a:pt x="2683583" y="240411"/>
                </a:lnTo>
                <a:lnTo>
                  <a:pt x="2703401" y="207794"/>
                </a:lnTo>
                <a:lnTo>
                  <a:pt x="2603690" y="207794"/>
                </a:lnTo>
                <a:lnTo>
                  <a:pt x="2598873" y="207061"/>
                </a:lnTo>
                <a:lnTo>
                  <a:pt x="2595627" y="206328"/>
                </a:lnTo>
                <a:close/>
              </a:path>
              <a:path w="4298950" h="751840">
                <a:moveTo>
                  <a:pt x="2869650" y="51307"/>
                </a:moveTo>
                <a:lnTo>
                  <a:pt x="2802323" y="51307"/>
                </a:lnTo>
                <a:lnTo>
                  <a:pt x="2802323" y="256536"/>
                </a:lnTo>
                <a:lnTo>
                  <a:pt x="2869650" y="256536"/>
                </a:lnTo>
                <a:lnTo>
                  <a:pt x="2869650" y="51307"/>
                </a:lnTo>
                <a:close/>
              </a:path>
              <a:path w="4298950" h="751840">
                <a:moveTo>
                  <a:pt x="2869650" y="0"/>
                </a:moveTo>
                <a:lnTo>
                  <a:pt x="2652379" y="0"/>
                </a:lnTo>
                <a:lnTo>
                  <a:pt x="2652065" y="98949"/>
                </a:lnTo>
                <a:lnTo>
                  <a:pt x="2651969" y="109944"/>
                </a:lnTo>
                <a:lnTo>
                  <a:pt x="2651921" y="115412"/>
                </a:lnTo>
                <a:lnTo>
                  <a:pt x="2651546" y="126962"/>
                </a:lnTo>
                <a:lnTo>
                  <a:pt x="2651463" y="129505"/>
                </a:lnTo>
                <a:lnTo>
                  <a:pt x="2648309" y="167516"/>
                </a:lnTo>
                <a:lnTo>
                  <a:pt x="2628110" y="203620"/>
                </a:lnTo>
                <a:lnTo>
                  <a:pt x="2608821" y="207794"/>
                </a:lnTo>
                <a:lnTo>
                  <a:pt x="2703401" y="207794"/>
                </a:lnTo>
                <a:lnTo>
                  <a:pt x="2710918" y="163335"/>
                </a:lnTo>
                <a:lnTo>
                  <a:pt x="2713129" y="115412"/>
                </a:lnTo>
                <a:lnTo>
                  <a:pt x="2713215" y="109944"/>
                </a:lnTo>
                <a:lnTo>
                  <a:pt x="2713634" y="51307"/>
                </a:lnTo>
                <a:lnTo>
                  <a:pt x="2869650" y="51307"/>
                </a:lnTo>
                <a:lnTo>
                  <a:pt x="2869650" y="0"/>
                </a:lnTo>
                <a:close/>
              </a:path>
              <a:path w="4298950" h="751840">
                <a:moveTo>
                  <a:pt x="148791" y="432814"/>
                </a:moveTo>
                <a:lnTo>
                  <a:pt x="98134" y="438352"/>
                </a:lnTo>
                <a:lnTo>
                  <a:pt x="56836" y="454955"/>
                </a:lnTo>
                <a:lnTo>
                  <a:pt x="25987" y="482605"/>
                </a:lnTo>
                <a:lnTo>
                  <a:pt x="6678" y="521285"/>
                </a:lnTo>
                <a:lnTo>
                  <a:pt x="0" y="570977"/>
                </a:lnTo>
                <a:lnTo>
                  <a:pt x="7094" y="621402"/>
                </a:lnTo>
                <a:lnTo>
                  <a:pt x="27351" y="658967"/>
                </a:lnTo>
                <a:lnTo>
                  <a:pt x="59234" y="684624"/>
                </a:lnTo>
                <a:lnTo>
                  <a:pt x="101204" y="699321"/>
                </a:lnTo>
                <a:lnTo>
                  <a:pt x="151723" y="704009"/>
                </a:lnTo>
                <a:lnTo>
                  <a:pt x="195673" y="700390"/>
                </a:lnTo>
                <a:lnTo>
                  <a:pt x="235686" y="687151"/>
                </a:lnTo>
                <a:lnTo>
                  <a:pt x="266884" y="660719"/>
                </a:lnTo>
                <a:lnTo>
                  <a:pt x="270133" y="652702"/>
                </a:lnTo>
                <a:lnTo>
                  <a:pt x="150676" y="652702"/>
                </a:lnTo>
                <a:lnTo>
                  <a:pt x="116012" y="646913"/>
                </a:lnTo>
                <a:lnTo>
                  <a:pt x="91921" y="630301"/>
                </a:lnTo>
                <a:lnTo>
                  <a:pt x="77862" y="604000"/>
                </a:lnTo>
                <a:lnTo>
                  <a:pt x="73296" y="569144"/>
                </a:lnTo>
                <a:lnTo>
                  <a:pt x="77690" y="534369"/>
                </a:lnTo>
                <a:lnTo>
                  <a:pt x="91096" y="507530"/>
                </a:lnTo>
                <a:lnTo>
                  <a:pt x="113847" y="490242"/>
                </a:lnTo>
                <a:lnTo>
                  <a:pt x="146278" y="484121"/>
                </a:lnTo>
                <a:lnTo>
                  <a:pt x="268498" y="484121"/>
                </a:lnTo>
                <a:lnTo>
                  <a:pt x="264998" y="475486"/>
                </a:lnTo>
                <a:lnTo>
                  <a:pt x="231642" y="449214"/>
                </a:lnTo>
                <a:lnTo>
                  <a:pt x="190314" y="436272"/>
                </a:lnTo>
                <a:lnTo>
                  <a:pt x="148791" y="432814"/>
                </a:lnTo>
                <a:close/>
              </a:path>
              <a:path w="4298950" h="751840">
                <a:moveTo>
                  <a:pt x="284389" y="617520"/>
                </a:moveTo>
                <a:lnTo>
                  <a:pt x="214024" y="617520"/>
                </a:lnTo>
                <a:lnTo>
                  <a:pt x="203375" y="635077"/>
                </a:lnTo>
                <a:lnTo>
                  <a:pt x="187729" y="645831"/>
                </a:lnTo>
                <a:lnTo>
                  <a:pt x="169394" y="651225"/>
                </a:lnTo>
                <a:lnTo>
                  <a:pt x="150676" y="652702"/>
                </a:lnTo>
                <a:lnTo>
                  <a:pt x="270133" y="652702"/>
                </a:lnTo>
                <a:lnTo>
                  <a:pt x="284389" y="617520"/>
                </a:lnTo>
                <a:close/>
              </a:path>
              <a:path w="4298950" h="751840">
                <a:moveTo>
                  <a:pt x="268498" y="484121"/>
                </a:moveTo>
                <a:lnTo>
                  <a:pt x="146278" y="484121"/>
                </a:lnTo>
                <a:lnTo>
                  <a:pt x="165317" y="485747"/>
                </a:lnTo>
                <a:lnTo>
                  <a:pt x="184719" y="491359"/>
                </a:lnTo>
                <a:lnTo>
                  <a:pt x="201392" y="502056"/>
                </a:lnTo>
                <a:lnTo>
                  <a:pt x="212244" y="518937"/>
                </a:lnTo>
                <a:lnTo>
                  <a:pt x="282609" y="518937"/>
                </a:lnTo>
                <a:lnTo>
                  <a:pt x="268498" y="484121"/>
                </a:lnTo>
                <a:close/>
              </a:path>
              <a:path w="4298950" h="751840">
                <a:moveTo>
                  <a:pt x="456216" y="491084"/>
                </a:moveTo>
                <a:lnTo>
                  <a:pt x="388783" y="491084"/>
                </a:lnTo>
                <a:lnTo>
                  <a:pt x="388783" y="696313"/>
                </a:lnTo>
                <a:lnTo>
                  <a:pt x="456216" y="696313"/>
                </a:lnTo>
                <a:lnTo>
                  <a:pt x="456216" y="491084"/>
                </a:lnTo>
                <a:close/>
              </a:path>
              <a:path w="4298950" h="751840">
                <a:moveTo>
                  <a:pt x="545637" y="439777"/>
                </a:moveTo>
                <a:lnTo>
                  <a:pt x="299362" y="439777"/>
                </a:lnTo>
                <a:lnTo>
                  <a:pt x="299362" y="491084"/>
                </a:lnTo>
                <a:lnTo>
                  <a:pt x="545637" y="491084"/>
                </a:lnTo>
                <a:lnTo>
                  <a:pt x="545637" y="439777"/>
                </a:lnTo>
                <a:close/>
              </a:path>
              <a:path w="4298950" h="751840">
                <a:moveTo>
                  <a:pt x="1111903" y="645006"/>
                </a:moveTo>
                <a:lnTo>
                  <a:pt x="780604" y="645006"/>
                </a:lnTo>
                <a:lnTo>
                  <a:pt x="784583" y="751286"/>
                </a:lnTo>
                <a:lnTo>
                  <a:pt x="840707" y="751286"/>
                </a:lnTo>
                <a:lnTo>
                  <a:pt x="840707" y="696313"/>
                </a:lnTo>
                <a:lnTo>
                  <a:pt x="1110134" y="696313"/>
                </a:lnTo>
                <a:lnTo>
                  <a:pt x="1111751" y="649404"/>
                </a:lnTo>
                <a:lnTo>
                  <a:pt x="1111857" y="646335"/>
                </a:lnTo>
                <a:lnTo>
                  <a:pt x="1111903" y="645006"/>
                </a:lnTo>
                <a:close/>
              </a:path>
              <a:path w="4298950" h="751840">
                <a:moveTo>
                  <a:pt x="1110134" y="696313"/>
                </a:moveTo>
                <a:lnTo>
                  <a:pt x="1051800" y="696313"/>
                </a:lnTo>
                <a:lnTo>
                  <a:pt x="1051800" y="751286"/>
                </a:lnTo>
                <a:lnTo>
                  <a:pt x="1108238" y="751286"/>
                </a:lnTo>
                <a:lnTo>
                  <a:pt x="1110134" y="696313"/>
                </a:lnTo>
                <a:close/>
              </a:path>
              <a:path w="4298950" h="751840">
                <a:moveTo>
                  <a:pt x="625635" y="439777"/>
                </a:moveTo>
                <a:lnTo>
                  <a:pt x="548674" y="439777"/>
                </a:lnTo>
                <a:lnTo>
                  <a:pt x="664482" y="634745"/>
                </a:lnTo>
                <a:lnTo>
                  <a:pt x="659601" y="641828"/>
                </a:lnTo>
                <a:lnTo>
                  <a:pt x="653946" y="646335"/>
                </a:lnTo>
                <a:lnTo>
                  <a:pt x="646856" y="648711"/>
                </a:lnTo>
                <a:lnTo>
                  <a:pt x="637676" y="649404"/>
                </a:lnTo>
                <a:lnTo>
                  <a:pt x="592652" y="649404"/>
                </a:lnTo>
                <a:lnTo>
                  <a:pt x="592652" y="696313"/>
                </a:lnTo>
                <a:lnTo>
                  <a:pt x="658199" y="696313"/>
                </a:lnTo>
                <a:lnTo>
                  <a:pt x="679159" y="692849"/>
                </a:lnTo>
                <a:lnTo>
                  <a:pt x="696222" y="682066"/>
                </a:lnTo>
                <a:lnTo>
                  <a:pt x="710870" y="663382"/>
                </a:lnTo>
                <a:lnTo>
                  <a:pt x="724585" y="636210"/>
                </a:lnTo>
                <a:lnTo>
                  <a:pt x="754453" y="568045"/>
                </a:lnTo>
                <a:lnTo>
                  <a:pt x="697465" y="568045"/>
                </a:lnTo>
                <a:lnTo>
                  <a:pt x="625635" y="439777"/>
                </a:lnTo>
                <a:close/>
              </a:path>
              <a:path w="4298950" h="751840">
                <a:moveTo>
                  <a:pt x="1068239" y="439777"/>
                </a:moveTo>
                <a:lnTo>
                  <a:pt x="855366" y="439777"/>
                </a:lnTo>
                <a:lnTo>
                  <a:pt x="855387" y="513915"/>
                </a:lnTo>
                <a:lnTo>
                  <a:pt x="854751" y="532909"/>
                </a:lnTo>
                <a:lnTo>
                  <a:pt x="847304" y="576841"/>
                </a:lnTo>
                <a:lnTo>
                  <a:pt x="826822" y="628686"/>
                </a:lnTo>
                <a:lnTo>
                  <a:pt x="818299" y="645006"/>
                </a:lnTo>
                <a:lnTo>
                  <a:pt x="883533" y="645006"/>
                </a:lnTo>
                <a:lnTo>
                  <a:pt x="906518" y="594810"/>
                </a:lnTo>
                <a:lnTo>
                  <a:pt x="915377" y="543399"/>
                </a:lnTo>
                <a:lnTo>
                  <a:pt x="916935" y="491084"/>
                </a:lnTo>
                <a:lnTo>
                  <a:pt x="1068239" y="491084"/>
                </a:lnTo>
                <a:lnTo>
                  <a:pt x="1068239" y="439777"/>
                </a:lnTo>
                <a:close/>
              </a:path>
              <a:path w="4298950" h="751840">
                <a:moveTo>
                  <a:pt x="1068239" y="491084"/>
                </a:moveTo>
                <a:lnTo>
                  <a:pt x="1000807" y="491084"/>
                </a:lnTo>
                <a:lnTo>
                  <a:pt x="1000807" y="645006"/>
                </a:lnTo>
                <a:lnTo>
                  <a:pt x="1068239" y="645006"/>
                </a:lnTo>
                <a:lnTo>
                  <a:pt x="1068239" y="491084"/>
                </a:lnTo>
                <a:close/>
              </a:path>
              <a:path w="4298950" h="751840">
                <a:moveTo>
                  <a:pt x="810655" y="439777"/>
                </a:moveTo>
                <a:lnTo>
                  <a:pt x="743223" y="439777"/>
                </a:lnTo>
                <a:lnTo>
                  <a:pt x="697465" y="568045"/>
                </a:lnTo>
                <a:lnTo>
                  <a:pt x="754453" y="568045"/>
                </a:lnTo>
                <a:lnTo>
                  <a:pt x="810655" y="439777"/>
                </a:lnTo>
                <a:close/>
              </a:path>
              <a:path w="4298950" h="751840">
                <a:moveTo>
                  <a:pt x="1378282" y="439777"/>
                </a:moveTo>
                <a:lnTo>
                  <a:pt x="1144467" y="439777"/>
                </a:lnTo>
                <a:lnTo>
                  <a:pt x="1144467" y="696313"/>
                </a:lnTo>
                <a:lnTo>
                  <a:pt x="1382366" y="696313"/>
                </a:lnTo>
                <a:lnTo>
                  <a:pt x="1382366" y="645006"/>
                </a:lnTo>
                <a:lnTo>
                  <a:pt x="1211900" y="645006"/>
                </a:lnTo>
                <a:lnTo>
                  <a:pt x="1211900" y="590034"/>
                </a:lnTo>
                <a:lnTo>
                  <a:pt x="1352628" y="590034"/>
                </a:lnTo>
                <a:lnTo>
                  <a:pt x="1352628" y="541658"/>
                </a:lnTo>
                <a:lnTo>
                  <a:pt x="1211900" y="541658"/>
                </a:lnTo>
                <a:lnTo>
                  <a:pt x="1211900" y="491084"/>
                </a:lnTo>
                <a:lnTo>
                  <a:pt x="1378282" y="491084"/>
                </a:lnTo>
                <a:lnTo>
                  <a:pt x="1378282" y="439777"/>
                </a:lnTo>
                <a:close/>
              </a:path>
              <a:path w="4298950" h="751840">
                <a:moveTo>
                  <a:pt x="1486028" y="439777"/>
                </a:moveTo>
                <a:lnTo>
                  <a:pt x="1418595" y="439777"/>
                </a:lnTo>
                <a:lnTo>
                  <a:pt x="1418595" y="696313"/>
                </a:lnTo>
                <a:lnTo>
                  <a:pt x="1486028" y="696313"/>
                </a:lnTo>
                <a:lnTo>
                  <a:pt x="1486028" y="587102"/>
                </a:lnTo>
                <a:lnTo>
                  <a:pt x="1675132" y="587102"/>
                </a:lnTo>
                <a:lnTo>
                  <a:pt x="1675132" y="535795"/>
                </a:lnTo>
                <a:lnTo>
                  <a:pt x="1486028" y="535795"/>
                </a:lnTo>
                <a:lnTo>
                  <a:pt x="1486028" y="439777"/>
                </a:lnTo>
                <a:close/>
              </a:path>
              <a:path w="4298950" h="751840">
                <a:moveTo>
                  <a:pt x="1675132" y="587102"/>
                </a:moveTo>
                <a:lnTo>
                  <a:pt x="1607699" y="587102"/>
                </a:lnTo>
                <a:lnTo>
                  <a:pt x="1607699" y="696313"/>
                </a:lnTo>
                <a:lnTo>
                  <a:pt x="1675132" y="696313"/>
                </a:lnTo>
                <a:lnTo>
                  <a:pt x="1675132" y="587102"/>
                </a:lnTo>
                <a:close/>
              </a:path>
              <a:path w="4298950" h="751840">
                <a:moveTo>
                  <a:pt x="1675132" y="439777"/>
                </a:moveTo>
                <a:lnTo>
                  <a:pt x="1607699" y="439777"/>
                </a:lnTo>
                <a:lnTo>
                  <a:pt x="1607699" y="535795"/>
                </a:lnTo>
                <a:lnTo>
                  <a:pt x="1675132" y="535795"/>
                </a:lnTo>
                <a:lnTo>
                  <a:pt x="1675132" y="439777"/>
                </a:lnTo>
                <a:close/>
              </a:path>
              <a:path w="4298950" h="751840">
                <a:moveTo>
                  <a:pt x="1865597" y="491084"/>
                </a:moveTo>
                <a:lnTo>
                  <a:pt x="1798165" y="491084"/>
                </a:lnTo>
                <a:lnTo>
                  <a:pt x="1798165" y="696313"/>
                </a:lnTo>
                <a:lnTo>
                  <a:pt x="1865597" y="696313"/>
                </a:lnTo>
                <a:lnTo>
                  <a:pt x="1865597" y="491084"/>
                </a:lnTo>
                <a:close/>
              </a:path>
              <a:path w="4298950" h="751840">
                <a:moveTo>
                  <a:pt x="1955019" y="439777"/>
                </a:moveTo>
                <a:lnTo>
                  <a:pt x="1708743" y="439777"/>
                </a:lnTo>
                <a:lnTo>
                  <a:pt x="1708743" y="491084"/>
                </a:lnTo>
                <a:lnTo>
                  <a:pt x="1955019" y="491084"/>
                </a:lnTo>
                <a:lnTo>
                  <a:pt x="1955019" y="439777"/>
                </a:lnTo>
                <a:close/>
              </a:path>
              <a:path w="4298950" h="751840">
                <a:moveTo>
                  <a:pt x="2055120" y="439777"/>
                </a:moveTo>
                <a:lnTo>
                  <a:pt x="1987688" y="439777"/>
                </a:lnTo>
                <a:lnTo>
                  <a:pt x="1987688" y="696313"/>
                </a:lnTo>
                <a:lnTo>
                  <a:pt x="2123286" y="696313"/>
                </a:lnTo>
                <a:lnTo>
                  <a:pt x="2139875" y="695878"/>
                </a:lnTo>
                <a:lnTo>
                  <a:pt x="2181772" y="689511"/>
                </a:lnTo>
                <a:lnTo>
                  <a:pt x="2222995" y="658474"/>
                </a:lnTo>
                <a:lnTo>
                  <a:pt x="2227520" y="647205"/>
                </a:lnTo>
                <a:lnTo>
                  <a:pt x="2055120" y="647205"/>
                </a:lnTo>
                <a:lnTo>
                  <a:pt x="2055120" y="582704"/>
                </a:lnTo>
                <a:lnTo>
                  <a:pt x="2228178" y="582704"/>
                </a:lnTo>
                <a:lnTo>
                  <a:pt x="2221413" y="569482"/>
                </a:lnTo>
                <a:lnTo>
                  <a:pt x="2189768" y="544493"/>
                </a:lnTo>
                <a:lnTo>
                  <a:pt x="2149936" y="535686"/>
                </a:lnTo>
                <a:lnTo>
                  <a:pt x="2131767" y="535062"/>
                </a:lnTo>
                <a:lnTo>
                  <a:pt x="2055120" y="535062"/>
                </a:lnTo>
                <a:lnTo>
                  <a:pt x="2055120" y="439777"/>
                </a:lnTo>
                <a:close/>
              </a:path>
              <a:path w="4298950" h="751840">
                <a:moveTo>
                  <a:pt x="2228178" y="582704"/>
                </a:moveTo>
                <a:lnTo>
                  <a:pt x="2122553" y="582704"/>
                </a:lnTo>
                <a:lnTo>
                  <a:pt x="2130617" y="582922"/>
                </a:lnTo>
                <a:lnTo>
                  <a:pt x="2139319" y="583895"/>
                </a:lnTo>
                <a:lnTo>
                  <a:pt x="2166530" y="613122"/>
                </a:lnTo>
                <a:lnTo>
                  <a:pt x="2165696" y="621047"/>
                </a:lnTo>
                <a:lnTo>
                  <a:pt x="2128222" y="647022"/>
                </a:lnTo>
                <a:lnTo>
                  <a:pt x="2121506" y="647205"/>
                </a:lnTo>
                <a:lnTo>
                  <a:pt x="2227520" y="647205"/>
                </a:lnTo>
                <a:lnTo>
                  <a:pt x="2230697" y="639291"/>
                </a:lnTo>
                <a:lnTo>
                  <a:pt x="2233649" y="613855"/>
                </a:lnTo>
                <a:lnTo>
                  <a:pt x="2232777" y="599797"/>
                </a:lnTo>
                <a:lnTo>
                  <a:pt x="2229186" y="584674"/>
                </a:lnTo>
                <a:lnTo>
                  <a:pt x="2228289" y="582922"/>
                </a:lnTo>
                <a:lnTo>
                  <a:pt x="2228178" y="582704"/>
                </a:lnTo>
                <a:close/>
              </a:path>
              <a:path w="4298950" h="751840">
                <a:moveTo>
                  <a:pt x="2326735" y="439777"/>
                </a:moveTo>
                <a:lnTo>
                  <a:pt x="2259302" y="439777"/>
                </a:lnTo>
                <a:lnTo>
                  <a:pt x="2259302" y="696313"/>
                </a:lnTo>
                <a:lnTo>
                  <a:pt x="2326735" y="696313"/>
                </a:lnTo>
                <a:lnTo>
                  <a:pt x="2326735" y="439777"/>
                </a:lnTo>
                <a:close/>
              </a:path>
              <a:path w="4298950" h="751840">
                <a:moveTo>
                  <a:pt x="2720126" y="439777"/>
                </a:moveTo>
                <a:lnTo>
                  <a:pt x="2468720" y="439777"/>
                </a:lnTo>
                <a:lnTo>
                  <a:pt x="2468720" y="696313"/>
                </a:lnTo>
                <a:lnTo>
                  <a:pt x="2536153" y="696313"/>
                </a:lnTo>
                <a:lnTo>
                  <a:pt x="2536153" y="491084"/>
                </a:lnTo>
                <a:lnTo>
                  <a:pt x="2720126" y="491084"/>
                </a:lnTo>
                <a:lnTo>
                  <a:pt x="2720126" y="439777"/>
                </a:lnTo>
                <a:close/>
              </a:path>
              <a:path w="4298950" h="751840">
                <a:moveTo>
                  <a:pt x="2720126" y="491084"/>
                </a:moveTo>
                <a:lnTo>
                  <a:pt x="2652694" y="491084"/>
                </a:lnTo>
                <a:lnTo>
                  <a:pt x="2652694" y="696313"/>
                </a:lnTo>
                <a:lnTo>
                  <a:pt x="2720126" y="696313"/>
                </a:lnTo>
                <a:lnTo>
                  <a:pt x="2720126" y="491084"/>
                </a:lnTo>
                <a:close/>
              </a:path>
              <a:path w="4298950" h="751840">
                <a:moveTo>
                  <a:pt x="3010274" y="439777"/>
                </a:moveTo>
                <a:lnTo>
                  <a:pt x="2776459" y="439777"/>
                </a:lnTo>
                <a:lnTo>
                  <a:pt x="2776459" y="696313"/>
                </a:lnTo>
                <a:lnTo>
                  <a:pt x="3014358" y="696313"/>
                </a:lnTo>
                <a:lnTo>
                  <a:pt x="3014358" y="645006"/>
                </a:lnTo>
                <a:lnTo>
                  <a:pt x="2843892" y="645006"/>
                </a:lnTo>
                <a:lnTo>
                  <a:pt x="2843892" y="590034"/>
                </a:lnTo>
                <a:lnTo>
                  <a:pt x="2984621" y="590034"/>
                </a:lnTo>
                <a:lnTo>
                  <a:pt x="2984621" y="541658"/>
                </a:lnTo>
                <a:lnTo>
                  <a:pt x="2843892" y="541658"/>
                </a:lnTo>
                <a:lnTo>
                  <a:pt x="2843892" y="491084"/>
                </a:lnTo>
                <a:lnTo>
                  <a:pt x="3010274" y="491084"/>
                </a:lnTo>
                <a:lnTo>
                  <a:pt x="3010274" y="439777"/>
                </a:lnTo>
                <a:close/>
              </a:path>
              <a:path w="4298950" h="751840">
                <a:moveTo>
                  <a:pt x="3188070" y="439777"/>
                </a:moveTo>
                <a:lnTo>
                  <a:pt x="3050587" y="439777"/>
                </a:lnTo>
                <a:lnTo>
                  <a:pt x="3050587" y="696313"/>
                </a:lnTo>
                <a:lnTo>
                  <a:pt x="3118020" y="696313"/>
                </a:lnTo>
                <a:lnTo>
                  <a:pt x="3118020" y="611656"/>
                </a:lnTo>
                <a:lnTo>
                  <a:pt x="3183672" y="611656"/>
                </a:lnTo>
                <a:lnTo>
                  <a:pt x="3235438" y="607762"/>
                </a:lnTo>
                <a:lnTo>
                  <a:pt x="3277072" y="584903"/>
                </a:lnTo>
                <a:lnTo>
                  <a:pt x="3291235" y="561815"/>
                </a:lnTo>
                <a:lnTo>
                  <a:pt x="3118020" y="561815"/>
                </a:lnTo>
                <a:lnTo>
                  <a:pt x="3118020" y="491084"/>
                </a:lnTo>
                <a:lnTo>
                  <a:pt x="3292640" y="491084"/>
                </a:lnTo>
                <a:lnTo>
                  <a:pt x="3286220" y="477375"/>
                </a:lnTo>
                <a:lnTo>
                  <a:pt x="3274141" y="462865"/>
                </a:lnTo>
                <a:lnTo>
                  <a:pt x="3256172" y="450445"/>
                </a:lnTo>
                <a:lnTo>
                  <a:pt x="3235778" y="443487"/>
                </a:lnTo>
                <a:lnTo>
                  <a:pt x="3213048" y="440447"/>
                </a:lnTo>
                <a:lnTo>
                  <a:pt x="3188070" y="439777"/>
                </a:lnTo>
                <a:close/>
              </a:path>
              <a:path w="4298950" h="751840">
                <a:moveTo>
                  <a:pt x="3292640" y="491084"/>
                </a:moveTo>
                <a:lnTo>
                  <a:pt x="3182939" y="491084"/>
                </a:lnTo>
                <a:lnTo>
                  <a:pt x="3196692" y="491972"/>
                </a:lnTo>
                <a:lnTo>
                  <a:pt x="3206420" y="494062"/>
                </a:lnTo>
                <a:lnTo>
                  <a:pt x="3228383" y="524800"/>
                </a:lnTo>
                <a:lnTo>
                  <a:pt x="3227660" y="533149"/>
                </a:lnTo>
                <a:lnTo>
                  <a:pt x="3200229" y="559799"/>
                </a:lnTo>
                <a:lnTo>
                  <a:pt x="3178856" y="561815"/>
                </a:lnTo>
                <a:lnTo>
                  <a:pt x="3291235" y="561815"/>
                </a:lnTo>
                <a:lnTo>
                  <a:pt x="3294022" y="555172"/>
                </a:lnTo>
                <a:lnTo>
                  <a:pt x="3297172" y="539603"/>
                </a:lnTo>
                <a:lnTo>
                  <a:pt x="3297975" y="524800"/>
                </a:lnTo>
                <a:lnTo>
                  <a:pt x="3298014" y="524067"/>
                </a:lnTo>
                <a:lnTo>
                  <a:pt x="3297067" y="508732"/>
                </a:lnTo>
                <a:lnTo>
                  <a:pt x="3293499" y="492916"/>
                </a:lnTo>
                <a:lnTo>
                  <a:pt x="3292640" y="491084"/>
                </a:lnTo>
                <a:close/>
              </a:path>
              <a:path w="4298950" h="751840">
                <a:moveTo>
                  <a:pt x="3483977" y="439777"/>
                </a:moveTo>
                <a:lnTo>
                  <a:pt x="3335814" y="439777"/>
                </a:lnTo>
                <a:lnTo>
                  <a:pt x="3335814" y="696313"/>
                </a:lnTo>
                <a:lnTo>
                  <a:pt x="3486490" y="696313"/>
                </a:lnTo>
                <a:lnTo>
                  <a:pt x="3508813" y="695792"/>
                </a:lnTo>
                <a:lnTo>
                  <a:pt x="3554283" y="687191"/>
                </a:lnTo>
                <a:lnTo>
                  <a:pt x="3585780" y="656000"/>
                </a:lnTo>
                <a:lnTo>
                  <a:pt x="3587921" y="648671"/>
                </a:lnTo>
                <a:lnTo>
                  <a:pt x="3403351" y="648671"/>
                </a:lnTo>
                <a:lnTo>
                  <a:pt x="3403351" y="587835"/>
                </a:lnTo>
                <a:lnTo>
                  <a:pt x="3579774" y="587835"/>
                </a:lnTo>
                <a:lnTo>
                  <a:pt x="3575597" y="582338"/>
                </a:lnTo>
                <a:lnTo>
                  <a:pt x="3565403" y="574447"/>
                </a:lnTo>
                <a:lnTo>
                  <a:pt x="3553177" y="568412"/>
                </a:lnTo>
                <a:lnTo>
                  <a:pt x="3540067" y="564300"/>
                </a:lnTo>
                <a:lnTo>
                  <a:pt x="3527222" y="562181"/>
                </a:lnTo>
                <a:lnTo>
                  <a:pt x="3527222" y="560715"/>
                </a:lnTo>
                <a:lnTo>
                  <a:pt x="3562404" y="544957"/>
                </a:lnTo>
                <a:lnTo>
                  <a:pt x="3565236" y="541658"/>
                </a:lnTo>
                <a:lnTo>
                  <a:pt x="3403351" y="541658"/>
                </a:lnTo>
                <a:lnTo>
                  <a:pt x="3403351" y="487419"/>
                </a:lnTo>
                <a:lnTo>
                  <a:pt x="3575310" y="487419"/>
                </a:lnTo>
                <a:lnTo>
                  <a:pt x="3574727" y="483376"/>
                </a:lnTo>
                <a:lnTo>
                  <a:pt x="3538120" y="445806"/>
                </a:lnTo>
                <a:lnTo>
                  <a:pt x="3503033" y="440137"/>
                </a:lnTo>
                <a:lnTo>
                  <a:pt x="3483977" y="439777"/>
                </a:lnTo>
                <a:close/>
              </a:path>
              <a:path w="4298950" h="751840">
                <a:moveTo>
                  <a:pt x="3579774" y="587835"/>
                </a:moveTo>
                <a:lnTo>
                  <a:pt x="3474030" y="587835"/>
                </a:lnTo>
                <a:lnTo>
                  <a:pt x="3480478" y="587972"/>
                </a:lnTo>
                <a:lnTo>
                  <a:pt x="3489173" y="588660"/>
                </a:lnTo>
                <a:lnTo>
                  <a:pt x="3518741" y="618253"/>
                </a:lnTo>
                <a:lnTo>
                  <a:pt x="3517613" y="627197"/>
                </a:lnTo>
                <a:lnTo>
                  <a:pt x="3475182" y="648671"/>
                </a:lnTo>
                <a:lnTo>
                  <a:pt x="3587921" y="648671"/>
                </a:lnTo>
                <a:lnTo>
                  <a:pt x="3589828" y="642143"/>
                </a:lnTo>
                <a:lnTo>
                  <a:pt x="3591190" y="627197"/>
                </a:lnTo>
                <a:lnTo>
                  <a:pt x="3591304" y="625949"/>
                </a:lnTo>
                <a:lnTo>
                  <a:pt x="3590749" y="615630"/>
                </a:lnTo>
                <a:lnTo>
                  <a:pt x="3588516" y="604418"/>
                </a:lnTo>
                <a:lnTo>
                  <a:pt x="3583861" y="593332"/>
                </a:lnTo>
                <a:lnTo>
                  <a:pt x="3583750" y="593069"/>
                </a:lnTo>
                <a:lnTo>
                  <a:pt x="3579878" y="587972"/>
                </a:lnTo>
                <a:lnTo>
                  <a:pt x="3579774" y="587835"/>
                </a:lnTo>
                <a:close/>
              </a:path>
              <a:path w="4298950" h="751840">
                <a:moveTo>
                  <a:pt x="3575310" y="487419"/>
                </a:moveTo>
                <a:lnTo>
                  <a:pt x="3467433" y="487419"/>
                </a:lnTo>
                <a:lnTo>
                  <a:pt x="3476116" y="487557"/>
                </a:lnTo>
                <a:lnTo>
                  <a:pt x="3484357" y="488244"/>
                </a:lnTo>
                <a:lnTo>
                  <a:pt x="3491832" y="489893"/>
                </a:lnTo>
                <a:lnTo>
                  <a:pt x="3498218" y="492916"/>
                </a:lnTo>
                <a:lnTo>
                  <a:pt x="3503348" y="496581"/>
                </a:lnTo>
                <a:lnTo>
                  <a:pt x="3508479" y="502811"/>
                </a:lnTo>
                <a:lnTo>
                  <a:pt x="3508479" y="524067"/>
                </a:lnTo>
                <a:lnTo>
                  <a:pt x="3463768" y="541658"/>
                </a:lnTo>
                <a:lnTo>
                  <a:pt x="3565236" y="541658"/>
                </a:lnTo>
                <a:lnTo>
                  <a:pt x="3567901" y="538555"/>
                </a:lnTo>
                <a:lnTo>
                  <a:pt x="3572849" y="529748"/>
                </a:lnTo>
                <a:lnTo>
                  <a:pt x="3576422" y="518467"/>
                </a:lnTo>
                <a:lnTo>
                  <a:pt x="3577796" y="504644"/>
                </a:lnTo>
                <a:lnTo>
                  <a:pt x="3575429" y="488244"/>
                </a:lnTo>
                <a:lnTo>
                  <a:pt x="3575310" y="487419"/>
                </a:lnTo>
                <a:close/>
              </a:path>
              <a:path w="4298950" h="751840">
                <a:moveTo>
                  <a:pt x="3705018" y="439777"/>
                </a:moveTo>
                <a:lnTo>
                  <a:pt x="3637585" y="439777"/>
                </a:lnTo>
                <a:lnTo>
                  <a:pt x="3637585" y="696313"/>
                </a:lnTo>
                <a:lnTo>
                  <a:pt x="3773183" y="696313"/>
                </a:lnTo>
                <a:lnTo>
                  <a:pt x="3789773" y="695878"/>
                </a:lnTo>
                <a:lnTo>
                  <a:pt x="3831669" y="689511"/>
                </a:lnTo>
                <a:lnTo>
                  <a:pt x="3872840" y="658474"/>
                </a:lnTo>
                <a:lnTo>
                  <a:pt x="3877344" y="647205"/>
                </a:lnTo>
                <a:lnTo>
                  <a:pt x="3705018" y="647205"/>
                </a:lnTo>
                <a:lnTo>
                  <a:pt x="3705018" y="582704"/>
                </a:lnTo>
                <a:lnTo>
                  <a:pt x="3878010" y="582704"/>
                </a:lnTo>
                <a:lnTo>
                  <a:pt x="3871249" y="569482"/>
                </a:lnTo>
                <a:lnTo>
                  <a:pt x="3839619" y="544493"/>
                </a:lnTo>
                <a:lnTo>
                  <a:pt x="3799787" y="535686"/>
                </a:lnTo>
                <a:lnTo>
                  <a:pt x="3781560" y="535062"/>
                </a:lnTo>
                <a:lnTo>
                  <a:pt x="3705018" y="535062"/>
                </a:lnTo>
                <a:lnTo>
                  <a:pt x="3705018" y="439777"/>
                </a:lnTo>
                <a:close/>
              </a:path>
              <a:path w="4298950" h="751840">
                <a:moveTo>
                  <a:pt x="3878010" y="582704"/>
                </a:moveTo>
                <a:lnTo>
                  <a:pt x="3772450" y="582704"/>
                </a:lnTo>
                <a:lnTo>
                  <a:pt x="3780454" y="582922"/>
                </a:lnTo>
                <a:lnTo>
                  <a:pt x="3789125" y="583895"/>
                </a:lnTo>
                <a:lnTo>
                  <a:pt x="3816428" y="613122"/>
                </a:lnTo>
                <a:lnTo>
                  <a:pt x="3815579" y="621047"/>
                </a:lnTo>
                <a:lnTo>
                  <a:pt x="3778016" y="647022"/>
                </a:lnTo>
                <a:lnTo>
                  <a:pt x="3771298" y="647205"/>
                </a:lnTo>
                <a:lnTo>
                  <a:pt x="3877344" y="647205"/>
                </a:lnTo>
                <a:lnTo>
                  <a:pt x="3880506" y="639291"/>
                </a:lnTo>
                <a:lnTo>
                  <a:pt x="3883441" y="613855"/>
                </a:lnTo>
                <a:lnTo>
                  <a:pt x="3882584" y="599797"/>
                </a:lnTo>
                <a:lnTo>
                  <a:pt x="3879018" y="584674"/>
                </a:lnTo>
                <a:lnTo>
                  <a:pt x="3878122" y="582922"/>
                </a:lnTo>
                <a:lnTo>
                  <a:pt x="3878010" y="582704"/>
                </a:lnTo>
                <a:close/>
              </a:path>
              <a:path w="4298950" h="751840">
                <a:moveTo>
                  <a:pt x="3976528" y="439777"/>
                </a:moveTo>
                <a:lnTo>
                  <a:pt x="3909095" y="439777"/>
                </a:lnTo>
                <a:lnTo>
                  <a:pt x="3909095" y="696313"/>
                </a:lnTo>
                <a:lnTo>
                  <a:pt x="3976528" y="696313"/>
                </a:lnTo>
                <a:lnTo>
                  <a:pt x="3976528" y="439777"/>
                </a:lnTo>
                <a:close/>
              </a:path>
              <a:path w="4298950" h="751840">
                <a:moveTo>
                  <a:pt x="4093173" y="439777"/>
                </a:moveTo>
                <a:lnTo>
                  <a:pt x="4010663" y="439777"/>
                </a:lnTo>
                <a:lnTo>
                  <a:pt x="4110764" y="563281"/>
                </a:lnTo>
                <a:lnTo>
                  <a:pt x="4005532" y="696313"/>
                </a:lnTo>
                <a:lnTo>
                  <a:pt x="4087624" y="696313"/>
                </a:lnTo>
                <a:lnTo>
                  <a:pt x="4151077" y="608724"/>
                </a:lnTo>
                <a:lnTo>
                  <a:pt x="4229876" y="608724"/>
                </a:lnTo>
                <a:lnTo>
                  <a:pt x="4194322" y="563281"/>
                </a:lnTo>
                <a:lnTo>
                  <a:pt x="4226163" y="524800"/>
                </a:lnTo>
                <a:lnTo>
                  <a:pt x="4156208" y="524800"/>
                </a:lnTo>
                <a:lnTo>
                  <a:pt x="4093173" y="439777"/>
                </a:lnTo>
                <a:close/>
              </a:path>
              <a:path w="4298950" h="751840">
                <a:moveTo>
                  <a:pt x="4229876" y="608724"/>
                </a:moveTo>
                <a:lnTo>
                  <a:pt x="4151077" y="608724"/>
                </a:lnTo>
                <a:lnTo>
                  <a:pt x="4212227" y="696313"/>
                </a:lnTo>
                <a:lnTo>
                  <a:pt x="4298403" y="696313"/>
                </a:lnTo>
                <a:lnTo>
                  <a:pt x="4229876" y="608724"/>
                </a:lnTo>
                <a:close/>
              </a:path>
              <a:path w="4298950" h="751840">
                <a:moveTo>
                  <a:pt x="4296518" y="439777"/>
                </a:moveTo>
                <a:lnTo>
                  <a:pt x="4219243" y="439777"/>
                </a:lnTo>
                <a:lnTo>
                  <a:pt x="4156208" y="524800"/>
                </a:lnTo>
                <a:lnTo>
                  <a:pt x="4226163" y="524800"/>
                </a:lnTo>
                <a:lnTo>
                  <a:pt x="4296518" y="4397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5117324" y="1720729"/>
            <a:ext cx="2257633" cy="2257633"/>
            <a:chOff x="8438140" y="2837609"/>
            <a:chExt cx="3723004" cy="3723004"/>
          </a:xfrm>
        </p:grpSpPr>
        <p:sp>
          <p:nvSpPr>
            <p:cNvPr id="14" name="object 14"/>
            <p:cNvSpPr/>
            <p:nvPr/>
          </p:nvSpPr>
          <p:spPr>
            <a:xfrm>
              <a:off x="8438140" y="2837609"/>
              <a:ext cx="3723004" cy="3723004"/>
            </a:xfrm>
            <a:custGeom>
              <a:avLst/>
              <a:gdLst/>
              <a:ahLst/>
              <a:cxnLst/>
              <a:rect l="l" t="t" r="r" b="b"/>
              <a:pathLst>
                <a:path w="3723004" h="3723004">
                  <a:moveTo>
                    <a:pt x="3381394" y="0"/>
                  </a:moveTo>
                  <a:lnTo>
                    <a:pt x="340984" y="0"/>
                  </a:lnTo>
                  <a:lnTo>
                    <a:pt x="294715" y="3112"/>
                  </a:lnTo>
                  <a:lnTo>
                    <a:pt x="250337" y="12180"/>
                  </a:lnTo>
                  <a:lnTo>
                    <a:pt x="208258" y="26796"/>
                  </a:lnTo>
                  <a:lnTo>
                    <a:pt x="168883" y="46554"/>
                  </a:lnTo>
                  <a:lnTo>
                    <a:pt x="132619" y="71048"/>
                  </a:lnTo>
                  <a:lnTo>
                    <a:pt x="99872" y="99872"/>
                  </a:lnTo>
                  <a:lnTo>
                    <a:pt x="71048" y="132619"/>
                  </a:lnTo>
                  <a:lnTo>
                    <a:pt x="46554" y="168883"/>
                  </a:lnTo>
                  <a:lnTo>
                    <a:pt x="26796" y="208258"/>
                  </a:lnTo>
                  <a:lnTo>
                    <a:pt x="12180" y="250337"/>
                  </a:lnTo>
                  <a:lnTo>
                    <a:pt x="3112" y="294715"/>
                  </a:lnTo>
                  <a:lnTo>
                    <a:pt x="0" y="340984"/>
                  </a:lnTo>
                  <a:lnTo>
                    <a:pt x="0" y="3381436"/>
                  </a:lnTo>
                  <a:lnTo>
                    <a:pt x="3112" y="3427705"/>
                  </a:lnTo>
                  <a:lnTo>
                    <a:pt x="12180" y="3472082"/>
                  </a:lnTo>
                  <a:lnTo>
                    <a:pt x="26796" y="3514162"/>
                  </a:lnTo>
                  <a:lnTo>
                    <a:pt x="46554" y="3553536"/>
                  </a:lnTo>
                  <a:lnTo>
                    <a:pt x="71048" y="3589801"/>
                  </a:lnTo>
                  <a:lnTo>
                    <a:pt x="99872" y="3622548"/>
                  </a:lnTo>
                  <a:lnTo>
                    <a:pt x="132619" y="3651371"/>
                  </a:lnTo>
                  <a:lnTo>
                    <a:pt x="168883" y="3675865"/>
                  </a:lnTo>
                  <a:lnTo>
                    <a:pt x="208258" y="3695624"/>
                  </a:lnTo>
                  <a:lnTo>
                    <a:pt x="250337" y="3710240"/>
                  </a:lnTo>
                  <a:lnTo>
                    <a:pt x="294715" y="3719307"/>
                  </a:lnTo>
                  <a:lnTo>
                    <a:pt x="340984" y="3722420"/>
                  </a:lnTo>
                  <a:lnTo>
                    <a:pt x="3381394" y="3722420"/>
                  </a:lnTo>
                  <a:lnTo>
                    <a:pt x="3427675" y="3719307"/>
                  </a:lnTo>
                  <a:lnTo>
                    <a:pt x="3472063" y="3710240"/>
                  </a:lnTo>
                  <a:lnTo>
                    <a:pt x="3514150" y="3695624"/>
                  </a:lnTo>
                  <a:lnTo>
                    <a:pt x="3553531" y="3675865"/>
                  </a:lnTo>
                  <a:lnTo>
                    <a:pt x="3589801" y="3651371"/>
                  </a:lnTo>
                  <a:lnTo>
                    <a:pt x="3622552" y="3622548"/>
                  </a:lnTo>
                  <a:lnTo>
                    <a:pt x="3651378" y="3589801"/>
                  </a:lnTo>
                  <a:lnTo>
                    <a:pt x="3675874" y="3553536"/>
                  </a:lnTo>
                  <a:lnTo>
                    <a:pt x="3695633" y="3514162"/>
                  </a:lnTo>
                  <a:lnTo>
                    <a:pt x="3710250" y="3472082"/>
                  </a:lnTo>
                  <a:lnTo>
                    <a:pt x="3719318" y="3427705"/>
                  </a:lnTo>
                  <a:lnTo>
                    <a:pt x="3722431" y="3381436"/>
                  </a:lnTo>
                  <a:lnTo>
                    <a:pt x="3722431" y="340984"/>
                  </a:lnTo>
                  <a:lnTo>
                    <a:pt x="3719318" y="294715"/>
                  </a:lnTo>
                  <a:lnTo>
                    <a:pt x="3710250" y="250337"/>
                  </a:lnTo>
                  <a:lnTo>
                    <a:pt x="3695633" y="208258"/>
                  </a:lnTo>
                  <a:lnTo>
                    <a:pt x="3675874" y="168883"/>
                  </a:lnTo>
                  <a:lnTo>
                    <a:pt x="3651378" y="132619"/>
                  </a:lnTo>
                  <a:lnTo>
                    <a:pt x="3622552" y="99872"/>
                  </a:lnTo>
                  <a:lnTo>
                    <a:pt x="3589801" y="71048"/>
                  </a:lnTo>
                  <a:lnTo>
                    <a:pt x="3553531" y="46554"/>
                  </a:lnTo>
                  <a:lnTo>
                    <a:pt x="3514150" y="26796"/>
                  </a:lnTo>
                  <a:lnTo>
                    <a:pt x="3472063" y="12180"/>
                  </a:lnTo>
                  <a:lnTo>
                    <a:pt x="3427675" y="3112"/>
                  </a:lnTo>
                  <a:lnTo>
                    <a:pt x="33813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40231" y="2939722"/>
              <a:ext cx="3518217" cy="351821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438140" y="2837609"/>
              <a:ext cx="3723004" cy="3723004"/>
            </a:xfrm>
            <a:custGeom>
              <a:avLst/>
              <a:gdLst/>
              <a:ahLst/>
              <a:cxnLst/>
              <a:rect l="l" t="t" r="r" b="b"/>
              <a:pathLst>
                <a:path w="3723004" h="3723004">
                  <a:moveTo>
                    <a:pt x="3381394" y="0"/>
                  </a:moveTo>
                  <a:lnTo>
                    <a:pt x="340984" y="0"/>
                  </a:lnTo>
                  <a:lnTo>
                    <a:pt x="294715" y="3112"/>
                  </a:lnTo>
                  <a:lnTo>
                    <a:pt x="250337" y="12180"/>
                  </a:lnTo>
                  <a:lnTo>
                    <a:pt x="208258" y="26796"/>
                  </a:lnTo>
                  <a:lnTo>
                    <a:pt x="168883" y="46554"/>
                  </a:lnTo>
                  <a:lnTo>
                    <a:pt x="132619" y="71048"/>
                  </a:lnTo>
                  <a:lnTo>
                    <a:pt x="99872" y="99872"/>
                  </a:lnTo>
                  <a:lnTo>
                    <a:pt x="71048" y="132619"/>
                  </a:lnTo>
                  <a:lnTo>
                    <a:pt x="46554" y="168883"/>
                  </a:lnTo>
                  <a:lnTo>
                    <a:pt x="26796" y="208258"/>
                  </a:lnTo>
                  <a:lnTo>
                    <a:pt x="12180" y="250337"/>
                  </a:lnTo>
                  <a:lnTo>
                    <a:pt x="3112" y="294715"/>
                  </a:lnTo>
                  <a:lnTo>
                    <a:pt x="0" y="340984"/>
                  </a:lnTo>
                  <a:lnTo>
                    <a:pt x="0" y="3381436"/>
                  </a:lnTo>
                  <a:lnTo>
                    <a:pt x="3112" y="3427705"/>
                  </a:lnTo>
                  <a:lnTo>
                    <a:pt x="12180" y="3472082"/>
                  </a:lnTo>
                  <a:lnTo>
                    <a:pt x="26796" y="3514162"/>
                  </a:lnTo>
                  <a:lnTo>
                    <a:pt x="46554" y="3553536"/>
                  </a:lnTo>
                  <a:lnTo>
                    <a:pt x="71048" y="3589801"/>
                  </a:lnTo>
                  <a:lnTo>
                    <a:pt x="99872" y="3622548"/>
                  </a:lnTo>
                  <a:lnTo>
                    <a:pt x="132619" y="3651371"/>
                  </a:lnTo>
                  <a:lnTo>
                    <a:pt x="168883" y="3675865"/>
                  </a:lnTo>
                  <a:lnTo>
                    <a:pt x="208258" y="3695624"/>
                  </a:lnTo>
                  <a:lnTo>
                    <a:pt x="250337" y="3710240"/>
                  </a:lnTo>
                  <a:lnTo>
                    <a:pt x="294715" y="3719307"/>
                  </a:lnTo>
                  <a:lnTo>
                    <a:pt x="340984" y="3722420"/>
                  </a:lnTo>
                  <a:lnTo>
                    <a:pt x="3381394" y="3722420"/>
                  </a:lnTo>
                  <a:lnTo>
                    <a:pt x="3427675" y="3719307"/>
                  </a:lnTo>
                  <a:lnTo>
                    <a:pt x="3472063" y="3710240"/>
                  </a:lnTo>
                  <a:lnTo>
                    <a:pt x="3514150" y="3695624"/>
                  </a:lnTo>
                  <a:lnTo>
                    <a:pt x="3553531" y="3675865"/>
                  </a:lnTo>
                  <a:lnTo>
                    <a:pt x="3589801" y="3651371"/>
                  </a:lnTo>
                  <a:lnTo>
                    <a:pt x="3622552" y="3622548"/>
                  </a:lnTo>
                  <a:lnTo>
                    <a:pt x="3651378" y="3589801"/>
                  </a:lnTo>
                  <a:lnTo>
                    <a:pt x="3675874" y="3553536"/>
                  </a:lnTo>
                  <a:lnTo>
                    <a:pt x="3695633" y="3514162"/>
                  </a:lnTo>
                  <a:lnTo>
                    <a:pt x="3710250" y="3472082"/>
                  </a:lnTo>
                  <a:lnTo>
                    <a:pt x="3719318" y="3427705"/>
                  </a:lnTo>
                  <a:lnTo>
                    <a:pt x="3722431" y="3381436"/>
                  </a:lnTo>
                  <a:lnTo>
                    <a:pt x="3722431" y="340984"/>
                  </a:lnTo>
                  <a:lnTo>
                    <a:pt x="3719318" y="294715"/>
                  </a:lnTo>
                  <a:lnTo>
                    <a:pt x="3710250" y="250337"/>
                  </a:lnTo>
                  <a:lnTo>
                    <a:pt x="3695633" y="208258"/>
                  </a:lnTo>
                  <a:lnTo>
                    <a:pt x="3675874" y="168883"/>
                  </a:lnTo>
                  <a:lnTo>
                    <a:pt x="3651378" y="132619"/>
                  </a:lnTo>
                  <a:lnTo>
                    <a:pt x="3622552" y="99872"/>
                  </a:lnTo>
                  <a:lnTo>
                    <a:pt x="3589801" y="71048"/>
                  </a:lnTo>
                  <a:lnTo>
                    <a:pt x="3553531" y="46554"/>
                  </a:lnTo>
                  <a:lnTo>
                    <a:pt x="3514150" y="26796"/>
                  </a:lnTo>
                  <a:lnTo>
                    <a:pt x="3472063" y="12180"/>
                  </a:lnTo>
                  <a:lnTo>
                    <a:pt x="3427675" y="3112"/>
                  </a:lnTo>
                  <a:lnTo>
                    <a:pt x="33813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73920" y="4205234"/>
            <a:ext cx="2744131" cy="993165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79232" y="1782650"/>
            <a:ext cx="2133450" cy="213345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670799" y="0"/>
            <a:ext cx="2520773" cy="123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467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8894" y="81009"/>
            <a:ext cx="69505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Контактные данные: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208" y="976026"/>
            <a:ext cx="2683644" cy="245297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363798" y="1014922"/>
            <a:ext cx="16193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rgbClr val="1749EB"/>
                </a:solidFill>
                <a:latin typeface="Pervye Extended Bold" panose="020B0705040502020204" pitchFamily="34" charset="0"/>
                <a:ea typeface="Pervye Extended Bold" panose="020B0705040502020204" pitchFamily="34" charset="0"/>
              </a:rPr>
              <a:t>ВКонтакте</a:t>
            </a:r>
            <a:endParaRPr lang="ru-RU" dirty="0">
              <a:solidFill>
                <a:srgbClr val="1749EB"/>
              </a:solidFill>
              <a:latin typeface="Pervye Extended Bold" panose="020B0705040502020204" pitchFamily="34" charset="0"/>
              <a:ea typeface="Pervye Extended Bold" panose="020B07050405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9762" y="3526683"/>
            <a:ext cx="2641090" cy="241407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363798" y="3656295"/>
            <a:ext cx="1904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749EB"/>
                </a:solidFill>
                <a:latin typeface="Pervye Extended Bold" panose="020B0705040502020204" pitchFamily="34" charset="0"/>
                <a:ea typeface="Pervye Extended Bold" panose="020B0705040502020204" pitchFamily="34" charset="0"/>
              </a:rPr>
              <a:t>Телеграмм</a:t>
            </a:r>
          </a:p>
        </p:txBody>
      </p:sp>
      <p:grpSp>
        <p:nvGrpSpPr>
          <p:cNvPr id="8" name="object 3"/>
          <p:cNvGrpSpPr/>
          <p:nvPr/>
        </p:nvGrpSpPr>
        <p:grpSpPr>
          <a:xfrm>
            <a:off x="425354" y="6168056"/>
            <a:ext cx="11430041" cy="684649"/>
            <a:chOff x="1523" y="6807706"/>
            <a:chExt cx="10692765" cy="755650"/>
          </a:xfrm>
        </p:grpSpPr>
        <p:sp>
          <p:nvSpPr>
            <p:cNvPr id="9" name="object 4"/>
            <p:cNvSpPr/>
            <p:nvPr/>
          </p:nvSpPr>
          <p:spPr>
            <a:xfrm>
              <a:off x="1523" y="6807706"/>
              <a:ext cx="10692765" cy="755650"/>
            </a:xfrm>
            <a:custGeom>
              <a:avLst/>
              <a:gdLst/>
              <a:ahLst/>
              <a:cxnLst/>
              <a:rect l="l" t="t" r="r" b="b"/>
              <a:pathLst>
                <a:path w="10692765" h="755650">
                  <a:moveTo>
                    <a:pt x="10692257" y="0"/>
                  </a:moveTo>
                  <a:lnTo>
                    <a:pt x="0" y="0"/>
                  </a:lnTo>
                  <a:lnTo>
                    <a:pt x="0" y="755548"/>
                  </a:lnTo>
                  <a:lnTo>
                    <a:pt x="10692257" y="755548"/>
                  </a:lnTo>
                  <a:lnTo>
                    <a:pt x="10692257" y="0"/>
                  </a:lnTo>
                  <a:close/>
                </a:path>
              </a:pathLst>
            </a:custGeom>
            <a:solidFill>
              <a:srgbClr val="1F4FE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sp>
          <p:nvSpPr>
            <p:cNvPr id="10" name="object 5"/>
            <p:cNvSpPr/>
            <p:nvPr/>
          </p:nvSpPr>
          <p:spPr>
            <a:xfrm>
              <a:off x="608076" y="6933691"/>
              <a:ext cx="1998345" cy="546100"/>
            </a:xfrm>
            <a:custGeom>
              <a:avLst/>
              <a:gdLst/>
              <a:ahLst/>
              <a:cxnLst/>
              <a:rect l="l" t="t" r="r" b="b"/>
              <a:pathLst>
                <a:path w="1998345" h="546100">
                  <a:moveTo>
                    <a:pt x="317944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0" y="403860"/>
                  </a:lnTo>
                  <a:lnTo>
                    <a:pt x="80530" y="403860"/>
                  </a:lnTo>
                  <a:lnTo>
                    <a:pt x="80530" y="68580"/>
                  </a:lnTo>
                  <a:lnTo>
                    <a:pt x="236829" y="68580"/>
                  </a:lnTo>
                  <a:lnTo>
                    <a:pt x="236829" y="403860"/>
                  </a:lnTo>
                  <a:lnTo>
                    <a:pt x="317944" y="403860"/>
                  </a:lnTo>
                  <a:lnTo>
                    <a:pt x="317944" y="68580"/>
                  </a:lnTo>
                  <a:lnTo>
                    <a:pt x="317944" y="0"/>
                  </a:lnTo>
                  <a:close/>
                </a:path>
                <a:path w="1998345" h="546100">
                  <a:moveTo>
                    <a:pt x="624611" y="275056"/>
                  </a:moveTo>
                  <a:lnTo>
                    <a:pt x="622427" y="233159"/>
                  </a:lnTo>
                  <a:lnTo>
                    <a:pt x="620979" y="225171"/>
                  </a:lnTo>
                  <a:lnTo>
                    <a:pt x="615873" y="196900"/>
                  </a:lnTo>
                  <a:lnTo>
                    <a:pt x="600824" y="159486"/>
                  </a:lnTo>
                  <a:lnTo>
                    <a:pt x="570420" y="121818"/>
                  </a:lnTo>
                  <a:lnTo>
                    <a:pt x="545261" y="107403"/>
                  </a:lnTo>
                  <a:lnTo>
                    <a:pt x="545261" y="225171"/>
                  </a:lnTo>
                  <a:lnTo>
                    <a:pt x="426262" y="225171"/>
                  </a:lnTo>
                  <a:lnTo>
                    <a:pt x="437794" y="186512"/>
                  </a:lnTo>
                  <a:lnTo>
                    <a:pt x="474281" y="160591"/>
                  </a:lnTo>
                  <a:lnTo>
                    <a:pt x="485470" y="159486"/>
                  </a:lnTo>
                  <a:lnTo>
                    <a:pt x="492963" y="159486"/>
                  </a:lnTo>
                  <a:lnTo>
                    <a:pt x="500253" y="160909"/>
                  </a:lnTo>
                  <a:lnTo>
                    <a:pt x="507365" y="163753"/>
                  </a:lnTo>
                  <a:lnTo>
                    <a:pt x="514464" y="166179"/>
                  </a:lnTo>
                  <a:lnTo>
                    <a:pt x="520788" y="170230"/>
                  </a:lnTo>
                  <a:lnTo>
                    <a:pt x="526313" y="175907"/>
                  </a:lnTo>
                  <a:lnTo>
                    <a:pt x="531837" y="181190"/>
                  </a:lnTo>
                  <a:lnTo>
                    <a:pt x="544664" y="217220"/>
                  </a:lnTo>
                  <a:lnTo>
                    <a:pt x="545261" y="225171"/>
                  </a:lnTo>
                  <a:lnTo>
                    <a:pt x="545261" y="107403"/>
                  </a:lnTo>
                  <a:lnTo>
                    <a:pt x="519506" y="99618"/>
                  </a:lnTo>
                  <a:lnTo>
                    <a:pt x="487832" y="96850"/>
                  </a:lnTo>
                  <a:lnTo>
                    <a:pt x="471436" y="97523"/>
                  </a:lnTo>
                  <a:lnTo>
                    <a:pt x="428028" y="107797"/>
                  </a:lnTo>
                  <a:lnTo>
                    <a:pt x="393280" y="128765"/>
                  </a:lnTo>
                  <a:lnTo>
                    <a:pt x="367919" y="160235"/>
                  </a:lnTo>
                  <a:lnTo>
                    <a:pt x="352247" y="200647"/>
                  </a:lnTo>
                  <a:lnTo>
                    <a:pt x="346913" y="248907"/>
                  </a:lnTo>
                  <a:lnTo>
                    <a:pt x="352742" y="307568"/>
                  </a:lnTo>
                  <a:lnTo>
                    <a:pt x="370205" y="353212"/>
                  </a:lnTo>
                  <a:lnTo>
                    <a:pt x="399351" y="385826"/>
                  </a:lnTo>
                  <a:lnTo>
                    <a:pt x="440118" y="405384"/>
                  </a:lnTo>
                  <a:lnTo>
                    <a:pt x="492569" y="411911"/>
                  </a:lnTo>
                  <a:lnTo>
                    <a:pt x="515137" y="410349"/>
                  </a:lnTo>
                  <a:lnTo>
                    <a:pt x="555409" y="397865"/>
                  </a:lnTo>
                  <a:lnTo>
                    <a:pt x="588708" y="373164"/>
                  </a:lnTo>
                  <a:lnTo>
                    <a:pt x="604621" y="349250"/>
                  </a:lnTo>
                  <a:lnTo>
                    <a:pt x="612394" y="337578"/>
                  </a:lnTo>
                  <a:lnTo>
                    <a:pt x="620458" y="315810"/>
                  </a:lnTo>
                  <a:lnTo>
                    <a:pt x="541121" y="315810"/>
                  </a:lnTo>
                  <a:lnTo>
                    <a:pt x="538378" y="323291"/>
                  </a:lnTo>
                  <a:lnTo>
                    <a:pt x="534314" y="329946"/>
                  </a:lnTo>
                  <a:lnTo>
                    <a:pt x="498182" y="348716"/>
                  </a:lnTo>
                  <a:lnTo>
                    <a:pt x="489013" y="349250"/>
                  </a:lnTo>
                  <a:lnTo>
                    <a:pt x="475462" y="347992"/>
                  </a:lnTo>
                  <a:lnTo>
                    <a:pt x="435203" y="318274"/>
                  </a:lnTo>
                  <a:lnTo>
                    <a:pt x="423887" y="275056"/>
                  </a:lnTo>
                  <a:lnTo>
                    <a:pt x="624611" y="275056"/>
                  </a:lnTo>
                  <a:close/>
                </a:path>
                <a:path w="1998345" h="546100">
                  <a:moveTo>
                    <a:pt x="938911" y="257403"/>
                  </a:moveTo>
                  <a:lnTo>
                    <a:pt x="933577" y="205295"/>
                  </a:lnTo>
                  <a:lnTo>
                    <a:pt x="918210" y="162369"/>
                  </a:lnTo>
                  <a:lnTo>
                    <a:pt x="917575" y="161315"/>
                  </a:lnTo>
                  <a:lnTo>
                    <a:pt x="911225" y="150329"/>
                  </a:lnTo>
                  <a:lnTo>
                    <a:pt x="885063" y="121170"/>
                  </a:lnTo>
                  <a:lnTo>
                    <a:pt x="860806" y="106832"/>
                  </a:lnTo>
                  <a:lnTo>
                    <a:pt x="860806" y="251929"/>
                  </a:lnTo>
                  <a:lnTo>
                    <a:pt x="856615" y="292379"/>
                  </a:lnTo>
                  <a:lnTo>
                    <a:pt x="844169" y="321259"/>
                  </a:lnTo>
                  <a:lnTo>
                    <a:pt x="823468" y="338607"/>
                  </a:lnTo>
                  <a:lnTo>
                    <a:pt x="794512" y="344385"/>
                  </a:lnTo>
                  <a:lnTo>
                    <a:pt x="766318" y="338302"/>
                  </a:lnTo>
                  <a:lnTo>
                    <a:pt x="746125" y="320065"/>
                  </a:lnTo>
                  <a:lnTo>
                    <a:pt x="733933" y="289648"/>
                  </a:lnTo>
                  <a:lnTo>
                    <a:pt x="729996" y="247065"/>
                  </a:lnTo>
                  <a:lnTo>
                    <a:pt x="731139" y="228815"/>
                  </a:lnTo>
                  <a:lnTo>
                    <a:pt x="748284" y="185026"/>
                  </a:lnTo>
                  <a:lnTo>
                    <a:pt x="781685" y="162801"/>
                  </a:lnTo>
                  <a:lnTo>
                    <a:pt x="795020" y="161315"/>
                  </a:lnTo>
                  <a:lnTo>
                    <a:pt x="808863" y="162915"/>
                  </a:lnTo>
                  <a:lnTo>
                    <a:pt x="842391" y="186855"/>
                  </a:lnTo>
                  <a:lnTo>
                    <a:pt x="859663" y="232816"/>
                  </a:lnTo>
                  <a:lnTo>
                    <a:pt x="860806" y="251929"/>
                  </a:lnTo>
                  <a:lnTo>
                    <a:pt x="860806" y="106832"/>
                  </a:lnTo>
                  <a:lnTo>
                    <a:pt x="851408" y="102997"/>
                  </a:lnTo>
                  <a:lnTo>
                    <a:pt x="839089" y="99580"/>
                  </a:lnTo>
                  <a:lnTo>
                    <a:pt x="826262" y="97523"/>
                  </a:lnTo>
                  <a:lnTo>
                    <a:pt x="812800" y="96837"/>
                  </a:lnTo>
                  <a:lnTo>
                    <a:pt x="787400" y="99618"/>
                  </a:lnTo>
                  <a:lnTo>
                    <a:pt x="765302" y="107937"/>
                  </a:lnTo>
                  <a:lnTo>
                    <a:pt x="746760" y="121818"/>
                  </a:lnTo>
                  <a:lnTo>
                    <a:pt x="731774" y="141249"/>
                  </a:lnTo>
                  <a:lnTo>
                    <a:pt x="731139" y="104736"/>
                  </a:lnTo>
                  <a:lnTo>
                    <a:pt x="657123" y="104736"/>
                  </a:lnTo>
                  <a:lnTo>
                    <a:pt x="657123" y="545706"/>
                  </a:lnTo>
                  <a:lnTo>
                    <a:pt x="732917" y="545706"/>
                  </a:lnTo>
                  <a:lnTo>
                    <a:pt x="732917" y="365061"/>
                  </a:lnTo>
                  <a:lnTo>
                    <a:pt x="750570" y="385559"/>
                  </a:lnTo>
                  <a:lnTo>
                    <a:pt x="770763" y="400189"/>
                  </a:lnTo>
                  <a:lnTo>
                    <a:pt x="793750" y="408965"/>
                  </a:lnTo>
                  <a:lnTo>
                    <a:pt x="819404" y="411899"/>
                  </a:lnTo>
                  <a:lnTo>
                    <a:pt x="833120" y="411213"/>
                  </a:lnTo>
                  <a:lnTo>
                    <a:pt x="880491" y="394601"/>
                  </a:lnTo>
                  <a:lnTo>
                    <a:pt x="910082" y="365061"/>
                  </a:lnTo>
                  <a:lnTo>
                    <a:pt x="921766" y="344385"/>
                  </a:lnTo>
                  <a:lnTo>
                    <a:pt x="926338" y="333590"/>
                  </a:lnTo>
                  <a:lnTo>
                    <a:pt x="930656" y="320065"/>
                  </a:lnTo>
                  <a:lnTo>
                    <a:pt x="934339" y="305435"/>
                  </a:lnTo>
                  <a:lnTo>
                    <a:pt x="936879" y="290106"/>
                  </a:lnTo>
                  <a:lnTo>
                    <a:pt x="938403" y="274104"/>
                  </a:lnTo>
                  <a:lnTo>
                    <a:pt x="938911" y="257403"/>
                  </a:lnTo>
                  <a:close/>
                </a:path>
                <a:path w="1998345" h="546100">
                  <a:moveTo>
                    <a:pt x="1272667" y="318236"/>
                  </a:moveTo>
                  <a:lnTo>
                    <a:pt x="1262380" y="275513"/>
                  </a:lnTo>
                  <a:lnTo>
                    <a:pt x="1237234" y="250736"/>
                  </a:lnTo>
                  <a:lnTo>
                    <a:pt x="1230503" y="246672"/>
                  </a:lnTo>
                  <a:lnTo>
                    <a:pt x="1223518" y="243827"/>
                  </a:lnTo>
                  <a:lnTo>
                    <a:pt x="1216406" y="242214"/>
                  </a:lnTo>
                  <a:lnTo>
                    <a:pt x="1226312" y="238556"/>
                  </a:lnTo>
                  <a:lnTo>
                    <a:pt x="1256157" y="211455"/>
                  </a:lnTo>
                  <a:lnTo>
                    <a:pt x="1263777" y="177126"/>
                  </a:lnTo>
                  <a:lnTo>
                    <a:pt x="1263523" y="169900"/>
                  </a:lnTo>
                  <a:lnTo>
                    <a:pt x="1248283" y="131127"/>
                  </a:lnTo>
                  <a:lnTo>
                    <a:pt x="1214120" y="110832"/>
                  </a:lnTo>
                  <a:lnTo>
                    <a:pt x="1196340" y="106641"/>
                  </a:lnTo>
                  <a:lnTo>
                    <a:pt x="1196340" y="307289"/>
                  </a:lnTo>
                  <a:lnTo>
                    <a:pt x="1193165" y="325120"/>
                  </a:lnTo>
                  <a:lnTo>
                    <a:pt x="1183767" y="337845"/>
                  </a:lnTo>
                  <a:lnTo>
                    <a:pt x="1168019" y="345490"/>
                  </a:lnTo>
                  <a:lnTo>
                    <a:pt x="1146048" y="348030"/>
                  </a:lnTo>
                  <a:lnTo>
                    <a:pt x="1042276" y="348030"/>
                  </a:lnTo>
                  <a:lnTo>
                    <a:pt x="1042276" y="267144"/>
                  </a:lnTo>
                  <a:lnTo>
                    <a:pt x="1150747" y="267144"/>
                  </a:lnTo>
                  <a:lnTo>
                    <a:pt x="1170686" y="269646"/>
                  </a:lnTo>
                  <a:lnTo>
                    <a:pt x="1184910" y="277177"/>
                  </a:lnTo>
                  <a:lnTo>
                    <a:pt x="1193546" y="289725"/>
                  </a:lnTo>
                  <a:lnTo>
                    <a:pt x="1196340" y="307289"/>
                  </a:lnTo>
                  <a:lnTo>
                    <a:pt x="1196340" y="106641"/>
                  </a:lnTo>
                  <a:lnTo>
                    <a:pt x="1194308" y="106260"/>
                  </a:lnTo>
                  <a:lnTo>
                    <a:pt x="1188085" y="105651"/>
                  </a:lnTo>
                  <a:lnTo>
                    <a:pt x="1188085" y="192341"/>
                  </a:lnTo>
                  <a:lnTo>
                    <a:pt x="1188085" y="201345"/>
                  </a:lnTo>
                  <a:lnTo>
                    <a:pt x="1147826" y="221627"/>
                  </a:lnTo>
                  <a:lnTo>
                    <a:pt x="1042276" y="221627"/>
                  </a:lnTo>
                  <a:lnTo>
                    <a:pt x="1042276" y="158267"/>
                  </a:lnTo>
                  <a:lnTo>
                    <a:pt x="1146048" y="158267"/>
                  </a:lnTo>
                  <a:lnTo>
                    <a:pt x="1164336" y="160388"/>
                  </a:lnTo>
                  <a:lnTo>
                    <a:pt x="1177544" y="166789"/>
                  </a:lnTo>
                  <a:lnTo>
                    <a:pt x="1185418" y="177431"/>
                  </a:lnTo>
                  <a:lnTo>
                    <a:pt x="1188085" y="192341"/>
                  </a:lnTo>
                  <a:lnTo>
                    <a:pt x="1188085" y="105651"/>
                  </a:lnTo>
                  <a:lnTo>
                    <a:pt x="1182751" y="105130"/>
                  </a:lnTo>
                  <a:lnTo>
                    <a:pt x="1170305" y="104749"/>
                  </a:lnTo>
                  <a:lnTo>
                    <a:pt x="968883" y="104749"/>
                  </a:lnTo>
                  <a:lnTo>
                    <a:pt x="968883" y="403987"/>
                  </a:lnTo>
                  <a:lnTo>
                    <a:pt x="1157224" y="403987"/>
                  </a:lnTo>
                  <a:lnTo>
                    <a:pt x="1198499" y="400570"/>
                  </a:lnTo>
                  <a:lnTo>
                    <a:pt x="1238631" y="385483"/>
                  </a:lnTo>
                  <a:lnTo>
                    <a:pt x="1266190" y="352907"/>
                  </a:lnTo>
                  <a:lnTo>
                    <a:pt x="1267358" y="348030"/>
                  </a:lnTo>
                  <a:lnTo>
                    <a:pt x="1272286" y="327469"/>
                  </a:lnTo>
                  <a:lnTo>
                    <a:pt x="1272667" y="318236"/>
                  </a:lnTo>
                  <a:close/>
                </a:path>
                <a:path w="1998345" h="546100">
                  <a:moveTo>
                    <a:pt x="1583944" y="301205"/>
                  </a:moveTo>
                  <a:lnTo>
                    <a:pt x="1576832" y="257860"/>
                  </a:lnTo>
                  <a:lnTo>
                    <a:pt x="1540256" y="214960"/>
                  </a:lnTo>
                  <a:lnTo>
                    <a:pt x="1517650" y="205752"/>
                  </a:lnTo>
                  <a:lnTo>
                    <a:pt x="1517650" y="301205"/>
                  </a:lnTo>
                  <a:lnTo>
                    <a:pt x="1516888" y="311238"/>
                  </a:lnTo>
                  <a:lnTo>
                    <a:pt x="1491615" y="342252"/>
                  </a:lnTo>
                  <a:lnTo>
                    <a:pt x="1472692" y="344995"/>
                  </a:lnTo>
                  <a:lnTo>
                    <a:pt x="1380363" y="344995"/>
                  </a:lnTo>
                  <a:lnTo>
                    <a:pt x="1380363" y="256806"/>
                  </a:lnTo>
                  <a:lnTo>
                    <a:pt x="1472692" y="256806"/>
                  </a:lnTo>
                  <a:lnTo>
                    <a:pt x="1511046" y="274510"/>
                  </a:lnTo>
                  <a:lnTo>
                    <a:pt x="1517650" y="301205"/>
                  </a:lnTo>
                  <a:lnTo>
                    <a:pt x="1517650" y="205752"/>
                  </a:lnTo>
                  <a:lnTo>
                    <a:pt x="1501140" y="201879"/>
                  </a:lnTo>
                  <a:lnTo>
                    <a:pt x="1477391" y="200240"/>
                  </a:lnTo>
                  <a:lnTo>
                    <a:pt x="1380363" y="200240"/>
                  </a:lnTo>
                  <a:lnTo>
                    <a:pt x="1380363" y="104749"/>
                  </a:lnTo>
                  <a:lnTo>
                    <a:pt x="1305179" y="104749"/>
                  </a:lnTo>
                  <a:lnTo>
                    <a:pt x="1305179" y="403987"/>
                  </a:lnTo>
                  <a:lnTo>
                    <a:pt x="1477391" y="403987"/>
                  </a:lnTo>
                  <a:lnTo>
                    <a:pt x="1501140" y="402348"/>
                  </a:lnTo>
                  <a:lnTo>
                    <a:pt x="1540256" y="389280"/>
                  </a:lnTo>
                  <a:lnTo>
                    <a:pt x="1567942" y="363016"/>
                  </a:lnTo>
                  <a:lnTo>
                    <a:pt x="1576959" y="344995"/>
                  </a:lnTo>
                  <a:lnTo>
                    <a:pt x="1582166" y="324688"/>
                  </a:lnTo>
                  <a:lnTo>
                    <a:pt x="1583944" y="301205"/>
                  </a:lnTo>
                  <a:close/>
                </a:path>
                <a:path w="1998345" h="546100">
                  <a:moveTo>
                    <a:pt x="1685798" y="104749"/>
                  </a:moveTo>
                  <a:lnTo>
                    <a:pt x="1608836" y="104749"/>
                  </a:lnTo>
                  <a:lnTo>
                    <a:pt x="1608836" y="403987"/>
                  </a:lnTo>
                  <a:lnTo>
                    <a:pt x="1685798" y="403987"/>
                  </a:lnTo>
                  <a:lnTo>
                    <a:pt x="1685798" y="104749"/>
                  </a:lnTo>
                  <a:close/>
                </a:path>
                <a:path w="1998345" h="546100">
                  <a:moveTo>
                    <a:pt x="1997837" y="275056"/>
                  </a:moveTo>
                  <a:lnTo>
                    <a:pt x="1995678" y="233159"/>
                  </a:lnTo>
                  <a:lnTo>
                    <a:pt x="1993595" y="225171"/>
                  </a:lnTo>
                  <a:lnTo>
                    <a:pt x="1978279" y="166255"/>
                  </a:lnTo>
                  <a:lnTo>
                    <a:pt x="1943735" y="121818"/>
                  </a:lnTo>
                  <a:lnTo>
                    <a:pt x="1918589" y="107403"/>
                  </a:lnTo>
                  <a:lnTo>
                    <a:pt x="1918589" y="225171"/>
                  </a:lnTo>
                  <a:lnTo>
                    <a:pt x="1799590" y="225171"/>
                  </a:lnTo>
                  <a:lnTo>
                    <a:pt x="1811147" y="186512"/>
                  </a:lnTo>
                  <a:lnTo>
                    <a:pt x="1847596" y="160591"/>
                  </a:lnTo>
                  <a:lnTo>
                    <a:pt x="1858772" y="159486"/>
                  </a:lnTo>
                  <a:lnTo>
                    <a:pt x="1866265" y="159486"/>
                  </a:lnTo>
                  <a:lnTo>
                    <a:pt x="1873631" y="160909"/>
                  </a:lnTo>
                  <a:lnTo>
                    <a:pt x="1880616" y="163753"/>
                  </a:lnTo>
                  <a:lnTo>
                    <a:pt x="1887728" y="166179"/>
                  </a:lnTo>
                  <a:lnTo>
                    <a:pt x="1894078" y="170230"/>
                  </a:lnTo>
                  <a:lnTo>
                    <a:pt x="1899666" y="175907"/>
                  </a:lnTo>
                  <a:lnTo>
                    <a:pt x="1905127" y="181190"/>
                  </a:lnTo>
                  <a:lnTo>
                    <a:pt x="1917954" y="217220"/>
                  </a:lnTo>
                  <a:lnTo>
                    <a:pt x="1918589" y="225171"/>
                  </a:lnTo>
                  <a:lnTo>
                    <a:pt x="1918589" y="107403"/>
                  </a:lnTo>
                  <a:lnTo>
                    <a:pt x="1892808" y="99618"/>
                  </a:lnTo>
                  <a:lnTo>
                    <a:pt x="1861185" y="96850"/>
                  </a:lnTo>
                  <a:lnTo>
                    <a:pt x="1844802" y="97523"/>
                  </a:lnTo>
                  <a:lnTo>
                    <a:pt x="1801368" y="107797"/>
                  </a:lnTo>
                  <a:lnTo>
                    <a:pt x="1766570" y="128765"/>
                  </a:lnTo>
                  <a:lnTo>
                    <a:pt x="1741170" y="160235"/>
                  </a:lnTo>
                  <a:lnTo>
                    <a:pt x="1725549" y="200647"/>
                  </a:lnTo>
                  <a:lnTo>
                    <a:pt x="1720215" y="248907"/>
                  </a:lnTo>
                  <a:lnTo>
                    <a:pt x="1726057" y="307568"/>
                  </a:lnTo>
                  <a:lnTo>
                    <a:pt x="1743583" y="353212"/>
                  </a:lnTo>
                  <a:lnTo>
                    <a:pt x="1772666" y="385826"/>
                  </a:lnTo>
                  <a:lnTo>
                    <a:pt x="1813433" y="405384"/>
                  </a:lnTo>
                  <a:lnTo>
                    <a:pt x="1865884" y="411911"/>
                  </a:lnTo>
                  <a:lnTo>
                    <a:pt x="1888490" y="410349"/>
                  </a:lnTo>
                  <a:lnTo>
                    <a:pt x="1928749" y="397865"/>
                  </a:lnTo>
                  <a:lnTo>
                    <a:pt x="1962023" y="373164"/>
                  </a:lnTo>
                  <a:lnTo>
                    <a:pt x="1985645" y="337578"/>
                  </a:lnTo>
                  <a:lnTo>
                    <a:pt x="1993773" y="315810"/>
                  </a:lnTo>
                  <a:lnTo>
                    <a:pt x="1914398" y="315810"/>
                  </a:lnTo>
                  <a:lnTo>
                    <a:pt x="1911731" y="323291"/>
                  </a:lnTo>
                  <a:lnTo>
                    <a:pt x="1907667" y="329946"/>
                  </a:lnTo>
                  <a:lnTo>
                    <a:pt x="1871472" y="348716"/>
                  </a:lnTo>
                  <a:lnTo>
                    <a:pt x="1862328" y="349250"/>
                  </a:lnTo>
                  <a:lnTo>
                    <a:pt x="1848739" y="347992"/>
                  </a:lnTo>
                  <a:lnTo>
                    <a:pt x="1808480" y="318274"/>
                  </a:lnTo>
                  <a:lnTo>
                    <a:pt x="1797177" y="275056"/>
                  </a:lnTo>
                  <a:lnTo>
                    <a:pt x="1997837" y="275056"/>
                  </a:lnTo>
                  <a:close/>
                </a:path>
              </a:pathLst>
            </a:custGeom>
            <a:solidFill>
              <a:srgbClr val="FFFFFF">
                <a:alpha val="34901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sp>
          <p:nvSpPr>
            <p:cNvPr id="11" name="object 6"/>
            <p:cNvSpPr/>
            <p:nvPr/>
          </p:nvSpPr>
          <p:spPr>
            <a:xfrm>
              <a:off x="3022091" y="7030211"/>
              <a:ext cx="0" cy="315595"/>
            </a:xfrm>
            <a:custGeom>
              <a:avLst/>
              <a:gdLst/>
              <a:ahLst/>
              <a:cxnLst/>
              <a:rect l="l" t="t" r="r" b="b"/>
              <a:pathLst>
                <a:path h="315595">
                  <a:moveTo>
                    <a:pt x="0" y="0"/>
                  </a:moveTo>
                  <a:lnTo>
                    <a:pt x="0" y="315226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pic>
          <p:nvPicPr>
            <p:cNvPr id="12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07664" y="7051547"/>
              <a:ext cx="3268980" cy="268224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81024" y="1203699"/>
            <a:ext cx="684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+mj-lt"/>
                <a:ea typeface="Segoe UI Black" panose="020B0A02040204020203" pitchFamily="34" charset="0"/>
              </a:rPr>
              <a:t>Усманова Елена Евгеньевна </a:t>
            </a:r>
            <a:r>
              <a:rPr lang="ru-RU" dirty="0">
                <a:solidFill>
                  <a:srgbClr val="FF0000"/>
                </a:solidFill>
                <a:latin typeface="+mj-lt"/>
                <a:ea typeface="Segoe UI Black" panose="020B0A02040204020203" pitchFamily="34" charset="0"/>
              </a:rPr>
              <a:t>– 8 (918) 02 83 320 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+mj-lt"/>
                <a:ea typeface="Segoe UI Black" panose="020B0A02040204020203" pitchFamily="34" charset="0"/>
              </a:rPr>
              <a:t>Председатель местного отделения Общероссийского общественно-государственного движения детей и молодежи Движения Первых города Краснодара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3517" y="2757278"/>
            <a:ext cx="684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+mj-lt"/>
                <a:ea typeface="Segoe UI Black" panose="020B0A02040204020203" pitchFamily="34" charset="0"/>
              </a:rPr>
              <a:t>Рудь Анастасия Анатольевна </a:t>
            </a:r>
            <a:r>
              <a:rPr lang="ru-RU" dirty="0">
                <a:solidFill>
                  <a:srgbClr val="FF0000"/>
                </a:solidFill>
                <a:latin typeface="+mj-lt"/>
                <a:ea typeface="Segoe UI Black" panose="020B0A02040204020203" pitchFamily="34" charset="0"/>
              </a:rPr>
              <a:t>– 8 (996) 40 91 388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+mj-lt"/>
                <a:ea typeface="Segoe UI Black" panose="020B0A02040204020203" pitchFamily="34" charset="0"/>
              </a:rPr>
              <a:t>Муниципальный куратор Общероссийского общественно-государственного движения детей и молодежи Движения Первых города Краснодара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8853" y="4157601"/>
            <a:ext cx="68406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+mj-lt"/>
                <a:ea typeface="Segoe UI Black" panose="020B0A02040204020203" pitchFamily="34" charset="0"/>
              </a:rPr>
              <a:t>Центр Первых местного отделения Общероссийского общественно-государственного движения детей и молодежи Движения Первых города Краснодара расположен по адресу: </a:t>
            </a:r>
            <a:r>
              <a:rPr lang="ru-RU" b="1" dirty="0" err="1">
                <a:solidFill>
                  <a:srgbClr val="FF0000"/>
                </a:solidFill>
                <a:latin typeface="+mj-lt"/>
                <a:ea typeface="Segoe UI Black" panose="020B0A02040204020203" pitchFamily="34" charset="0"/>
              </a:rPr>
              <a:t>г.Краснодар</a:t>
            </a:r>
            <a:r>
              <a:rPr lang="ru-RU" b="1" dirty="0">
                <a:solidFill>
                  <a:srgbClr val="FF0000"/>
                </a:solidFill>
                <a:latin typeface="+mj-lt"/>
                <a:ea typeface="Segoe UI Black" panose="020B0A02040204020203" pitchFamily="34" charset="0"/>
              </a:rPr>
              <a:t>, ул. Дзержинского 159 (МБОУ ДО «ЦДТ «Прикубанский»</a:t>
            </a:r>
            <a:endParaRPr lang="ru-RU" dirty="0">
              <a:solidFill>
                <a:srgbClr val="FF0000"/>
              </a:solidFill>
              <a:latin typeface="+mj-lt"/>
              <a:ea typeface="Segoe UI Black" panose="020B0A02040204020203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257327" y="202819"/>
            <a:ext cx="63660" cy="5891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560731" y="262803"/>
            <a:ext cx="6950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Наши социальные сети:</a:t>
            </a:r>
          </a:p>
        </p:txBody>
      </p:sp>
      <p:pic>
        <p:nvPicPr>
          <p:cNvPr id="19" name="Picture 6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9951" y="144654"/>
            <a:ext cx="410888" cy="81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03942" y="1835021"/>
            <a:ext cx="5683168" cy="4317729"/>
            <a:chOff x="10230054" y="3026085"/>
            <a:chExt cx="9371965" cy="7120255"/>
          </a:xfrm>
        </p:grpSpPr>
        <p:sp>
          <p:nvSpPr>
            <p:cNvPr id="3" name="object 3"/>
            <p:cNvSpPr/>
            <p:nvPr/>
          </p:nvSpPr>
          <p:spPr>
            <a:xfrm>
              <a:off x="10230054" y="3026085"/>
              <a:ext cx="9371965" cy="7120255"/>
            </a:xfrm>
            <a:custGeom>
              <a:avLst/>
              <a:gdLst/>
              <a:ahLst/>
              <a:cxnLst/>
              <a:rect l="l" t="t" r="r" b="b"/>
              <a:pathLst>
                <a:path w="9371965" h="7120255">
                  <a:moveTo>
                    <a:pt x="314126" y="0"/>
                  </a:moveTo>
                  <a:lnTo>
                    <a:pt x="267706" y="3406"/>
                  </a:lnTo>
                  <a:lnTo>
                    <a:pt x="223400" y="13300"/>
                  </a:lnTo>
                  <a:lnTo>
                    <a:pt x="181696" y="29196"/>
                  </a:lnTo>
                  <a:lnTo>
                    <a:pt x="143079" y="50609"/>
                  </a:lnTo>
                  <a:lnTo>
                    <a:pt x="108034" y="77051"/>
                  </a:lnTo>
                  <a:lnTo>
                    <a:pt x="77048" y="108038"/>
                  </a:lnTo>
                  <a:lnTo>
                    <a:pt x="50606" y="143083"/>
                  </a:lnTo>
                  <a:lnTo>
                    <a:pt x="29194" y="181701"/>
                  </a:lnTo>
                  <a:lnTo>
                    <a:pt x="13299" y="223404"/>
                  </a:lnTo>
                  <a:lnTo>
                    <a:pt x="3405" y="267708"/>
                  </a:lnTo>
                  <a:lnTo>
                    <a:pt x="0" y="314126"/>
                  </a:lnTo>
                  <a:lnTo>
                    <a:pt x="0" y="6806075"/>
                  </a:lnTo>
                  <a:lnTo>
                    <a:pt x="3405" y="6852493"/>
                  </a:lnTo>
                  <a:lnTo>
                    <a:pt x="13299" y="6896797"/>
                  </a:lnTo>
                  <a:lnTo>
                    <a:pt x="29194" y="6938500"/>
                  </a:lnTo>
                  <a:lnTo>
                    <a:pt x="50606" y="6977118"/>
                  </a:lnTo>
                  <a:lnTo>
                    <a:pt x="77048" y="7012163"/>
                  </a:lnTo>
                  <a:lnTo>
                    <a:pt x="108034" y="7043150"/>
                  </a:lnTo>
                  <a:lnTo>
                    <a:pt x="143079" y="7069592"/>
                  </a:lnTo>
                  <a:lnTo>
                    <a:pt x="181696" y="7091005"/>
                  </a:lnTo>
                  <a:lnTo>
                    <a:pt x="223400" y="7106901"/>
                  </a:lnTo>
                  <a:lnTo>
                    <a:pt x="267706" y="7116795"/>
                  </a:lnTo>
                  <a:lnTo>
                    <a:pt x="314126" y="7120202"/>
                  </a:lnTo>
                  <a:lnTo>
                    <a:pt x="314126" y="7099260"/>
                  </a:lnTo>
                  <a:lnTo>
                    <a:pt x="266570" y="7095422"/>
                  </a:lnTo>
                  <a:lnTo>
                    <a:pt x="221457" y="7084313"/>
                  </a:lnTo>
                  <a:lnTo>
                    <a:pt x="179391" y="7066535"/>
                  </a:lnTo>
                  <a:lnTo>
                    <a:pt x="140975" y="7042692"/>
                  </a:lnTo>
                  <a:lnTo>
                    <a:pt x="106813" y="7013388"/>
                  </a:lnTo>
                  <a:lnTo>
                    <a:pt x="77509" y="6979226"/>
                  </a:lnTo>
                  <a:lnTo>
                    <a:pt x="53666" y="6940810"/>
                  </a:lnTo>
                  <a:lnTo>
                    <a:pt x="35888" y="6898744"/>
                  </a:lnTo>
                  <a:lnTo>
                    <a:pt x="24779" y="6853631"/>
                  </a:lnTo>
                  <a:lnTo>
                    <a:pt x="20941" y="6806075"/>
                  </a:lnTo>
                  <a:lnTo>
                    <a:pt x="20941" y="314126"/>
                  </a:lnTo>
                  <a:lnTo>
                    <a:pt x="24687" y="267708"/>
                  </a:lnTo>
                  <a:lnTo>
                    <a:pt x="24779" y="266570"/>
                  </a:lnTo>
                  <a:lnTo>
                    <a:pt x="35888" y="221457"/>
                  </a:lnTo>
                  <a:lnTo>
                    <a:pt x="53666" y="179391"/>
                  </a:lnTo>
                  <a:lnTo>
                    <a:pt x="77509" y="140975"/>
                  </a:lnTo>
                  <a:lnTo>
                    <a:pt x="106813" y="106813"/>
                  </a:lnTo>
                  <a:lnTo>
                    <a:pt x="140975" y="77509"/>
                  </a:lnTo>
                  <a:lnTo>
                    <a:pt x="179391" y="53666"/>
                  </a:lnTo>
                  <a:lnTo>
                    <a:pt x="221457" y="35888"/>
                  </a:lnTo>
                  <a:lnTo>
                    <a:pt x="266570" y="24779"/>
                  </a:lnTo>
                  <a:lnTo>
                    <a:pt x="314126" y="20941"/>
                  </a:lnTo>
                  <a:lnTo>
                    <a:pt x="314126" y="0"/>
                  </a:lnTo>
                  <a:close/>
                </a:path>
                <a:path w="9371965" h="7120255">
                  <a:moveTo>
                    <a:pt x="9057315" y="7099260"/>
                  </a:moveTo>
                  <a:lnTo>
                    <a:pt x="314126" y="7099260"/>
                  </a:lnTo>
                  <a:lnTo>
                    <a:pt x="314126" y="7120202"/>
                  </a:lnTo>
                  <a:lnTo>
                    <a:pt x="9057315" y="7120202"/>
                  </a:lnTo>
                  <a:lnTo>
                    <a:pt x="9057315" y="7099260"/>
                  </a:lnTo>
                  <a:close/>
                </a:path>
                <a:path w="9371965" h="7120255">
                  <a:moveTo>
                    <a:pt x="9057315" y="0"/>
                  </a:moveTo>
                  <a:lnTo>
                    <a:pt x="9057315" y="20941"/>
                  </a:lnTo>
                  <a:lnTo>
                    <a:pt x="9104861" y="24779"/>
                  </a:lnTo>
                  <a:lnTo>
                    <a:pt x="9149968" y="35888"/>
                  </a:lnTo>
                  <a:lnTo>
                    <a:pt x="9192032" y="53666"/>
                  </a:lnTo>
                  <a:lnTo>
                    <a:pt x="9230449" y="77509"/>
                  </a:lnTo>
                  <a:lnTo>
                    <a:pt x="9264613" y="106813"/>
                  </a:lnTo>
                  <a:lnTo>
                    <a:pt x="9293920" y="140975"/>
                  </a:lnTo>
                  <a:lnTo>
                    <a:pt x="9317768" y="179391"/>
                  </a:lnTo>
                  <a:lnTo>
                    <a:pt x="9335549" y="221457"/>
                  </a:lnTo>
                  <a:lnTo>
                    <a:pt x="9346662" y="266570"/>
                  </a:lnTo>
                  <a:lnTo>
                    <a:pt x="9350500" y="314126"/>
                  </a:lnTo>
                  <a:lnTo>
                    <a:pt x="9350500" y="6806075"/>
                  </a:lnTo>
                  <a:lnTo>
                    <a:pt x="9346754" y="6852493"/>
                  </a:lnTo>
                  <a:lnTo>
                    <a:pt x="9346662" y="6853631"/>
                  </a:lnTo>
                  <a:lnTo>
                    <a:pt x="9335549" y="6898744"/>
                  </a:lnTo>
                  <a:lnTo>
                    <a:pt x="9317768" y="6940810"/>
                  </a:lnTo>
                  <a:lnTo>
                    <a:pt x="9293920" y="6979226"/>
                  </a:lnTo>
                  <a:lnTo>
                    <a:pt x="9264613" y="7013388"/>
                  </a:lnTo>
                  <a:lnTo>
                    <a:pt x="9230449" y="7042692"/>
                  </a:lnTo>
                  <a:lnTo>
                    <a:pt x="9192032" y="7066535"/>
                  </a:lnTo>
                  <a:lnTo>
                    <a:pt x="9149968" y="7084313"/>
                  </a:lnTo>
                  <a:lnTo>
                    <a:pt x="9104861" y="7095422"/>
                  </a:lnTo>
                  <a:lnTo>
                    <a:pt x="9057315" y="7099260"/>
                  </a:lnTo>
                  <a:lnTo>
                    <a:pt x="9057315" y="7120202"/>
                  </a:lnTo>
                  <a:lnTo>
                    <a:pt x="9103738" y="7116795"/>
                  </a:lnTo>
                  <a:lnTo>
                    <a:pt x="9148045" y="7106901"/>
                  </a:lnTo>
                  <a:lnTo>
                    <a:pt x="9189750" y="7091005"/>
                  </a:lnTo>
                  <a:lnTo>
                    <a:pt x="9228367" y="7069592"/>
                  </a:lnTo>
                  <a:lnTo>
                    <a:pt x="9263412" y="7043150"/>
                  </a:lnTo>
                  <a:lnTo>
                    <a:pt x="9294397" y="7012163"/>
                  </a:lnTo>
                  <a:lnTo>
                    <a:pt x="9320838" y="6977118"/>
                  </a:lnTo>
                  <a:lnTo>
                    <a:pt x="9342249" y="6938500"/>
                  </a:lnTo>
                  <a:lnTo>
                    <a:pt x="9358143" y="6896797"/>
                  </a:lnTo>
                  <a:lnTo>
                    <a:pt x="9368036" y="6852493"/>
                  </a:lnTo>
                  <a:lnTo>
                    <a:pt x="9371442" y="6806075"/>
                  </a:lnTo>
                  <a:lnTo>
                    <a:pt x="9371442" y="314126"/>
                  </a:lnTo>
                  <a:lnTo>
                    <a:pt x="9368036" y="267708"/>
                  </a:lnTo>
                  <a:lnTo>
                    <a:pt x="9358143" y="223404"/>
                  </a:lnTo>
                  <a:lnTo>
                    <a:pt x="9342249" y="181701"/>
                  </a:lnTo>
                  <a:lnTo>
                    <a:pt x="9320838" y="143083"/>
                  </a:lnTo>
                  <a:lnTo>
                    <a:pt x="9294397" y="108038"/>
                  </a:lnTo>
                  <a:lnTo>
                    <a:pt x="9263412" y="77051"/>
                  </a:lnTo>
                  <a:lnTo>
                    <a:pt x="9228367" y="50609"/>
                  </a:lnTo>
                  <a:lnTo>
                    <a:pt x="9189750" y="29196"/>
                  </a:lnTo>
                  <a:lnTo>
                    <a:pt x="9148045" y="13300"/>
                  </a:lnTo>
                  <a:lnTo>
                    <a:pt x="9103738" y="3406"/>
                  </a:lnTo>
                  <a:lnTo>
                    <a:pt x="9057315" y="0"/>
                  </a:lnTo>
                  <a:close/>
                </a:path>
                <a:path w="9371965" h="7120255">
                  <a:moveTo>
                    <a:pt x="9057315" y="0"/>
                  </a:moveTo>
                  <a:lnTo>
                    <a:pt x="314126" y="0"/>
                  </a:lnTo>
                  <a:lnTo>
                    <a:pt x="314126" y="20941"/>
                  </a:lnTo>
                  <a:lnTo>
                    <a:pt x="9057315" y="20941"/>
                  </a:lnTo>
                  <a:lnTo>
                    <a:pt x="9057315" y="0"/>
                  </a:lnTo>
                  <a:close/>
                </a:path>
              </a:pathLst>
            </a:custGeom>
            <a:solidFill>
              <a:srgbClr val="0A7C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86500" y="3539159"/>
              <a:ext cx="2858551" cy="99473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3528383" y="3539159"/>
              <a:ext cx="2774950" cy="911225"/>
            </a:xfrm>
            <a:custGeom>
              <a:avLst/>
              <a:gdLst/>
              <a:ahLst/>
              <a:cxnLst/>
              <a:rect l="l" t="t" r="r" b="b"/>
              <a:pathLst>
                <a:path w="2774950" h="911225">
                  <a:moveTo>
                    <a:pt x="2319301" y="0"/>
                  </a:moveTo>
                  <a:lnTo>
                    <a:pt x="455483" y="0"/>
                  </a:lnTo>
                  <a:lnTo>
                    <a:pt x="408920" y="2351"/>
                  </a:lnTo>
                  <a:lnTo>
                    <a:pt x="363700" y="9253"/>
                  </a:lnTo>
                  <a:lnTo>
                    <a:pt x="320053" y="20477"/>
                  </a:lnTo>
                  <a:lnTo>
                    <a:pt x="278208" y="35794"/>
                  </a:lnTo>
                  <a:lnTo>
                    <a:pt x="238393" y="54975"/>
                  </a:lnTo>
                  <a:lnTo>
                    <a:pt x="200838" y="77790"/>
                  </a:lnTo>
                  <a:lnTo>
                    <a:pt x="165772" y="104011"/>
                  </a:lnTo>
                  <a:lnTo>
                    <a:pt x="133425" y="133409"/>
                  </a:lnTo>
                  <a:lnTo>
                    <a:pt x="104025" y="165755"/>
                  </a:lnTo>
                  <a:lnTo>
                    <a:pt x="77801" y="200820"/>
                  </a:lnTo>
                  <a:lnTo>
                    <a:pt x="54983" y="238374"/>
                  </a:lnTo>
                  <a:lnTo>
                    <a:pt x="35800" y="278190"/>
                  </a:lnTo>
                  <a:lnTo>
                    <a:pt x="20481" y="320038"/>
                  </a:lnTo>
                  <a:lnTo>
                    <a:pt x="9255" y="363688"/>
                  </a:lnTo>
                  <a:lnTo>
                    <a:pt x="2352" y="408913"/>
                  </a:lnTo>
                  <a:lnTo>
                    <a:pt x="0" y="455483"/>
                  </a:lnTo>
                  <a:lnTo>
                    <a:pt x="2352" y="502053"/>
                  </a:lnTo>
                  <a:lnTo>
                    <a:pt x="9255" y="547278"/>
                  </a:lnTo>
                  <a:lnTo>
                    <a:pt x="20481" y="590928"/>
                  </a:lnTo>
                  <a:lnTo>
                    <a:pt x="35800" y="632776"/>
                  </a:lnTo>
                  <a:lnTo>
                    <a:pt x="54983" y="672592"/>
                  </a:lnTo>
                  <a:lnTo>
                    <a:pt x="77801" y="710146"/>
                  </a:lnTo>
                  <a:lnTo>
                    <a:pt x="104025" y="745211"/>
                  </a:lnTo>
                  <a:lnTo>
                    <a:pt x="133425" y="777557"/>
                  </a:lnTo>
                  <a:lnTo>
                    <a:pt x="165772" y="806955"/>
                  </a:lnTo>
                  <a:lnTo>
                    <a:pt x="200838" y="833176"/>
                  </a:lnTo>
                  <a:lnTo>
                    <a:pt x="238393" y="855991"/>
                  </a:lnTo>
                  <a:lnTo>
                    <a:pt x="278208" y="875172"/>
                  </a:lnTo>
                  <a:lnTo>
                    <a:pt x="320053" y="890489"/>
                  </a:lnTo>
                  <a:lnTo>
                    <a:pt x="363700" y="901713"/>
                  </a:lnTo>
                  <a:lnTo>
                    <a:pt x="408920" y="908615"/>
                  </a:lnTo>
                  <a:lnTo>
                    <a:pt x="455483" y="910967"/>
                  </a:lnTo>
                  <a:lnTo>
                    <a:pt x="2319301" y="910967"/>
                  </a:lnTo>
                  <a:lnTo>
                    <a:pt x="2365864" y="908615"/>
                  </a:lnTo>
                  <a:lnTo>
                    <a:pt x="2411083" y="901713"/>
                  </a:lnTo>
                  <a:lnTo>
                    <a:pt x="2454730" y="890489"/>
                  </a:lnTo>
                  <a:lnTo>
                    <a:pt x="2496576" y="875172"/>
                  </a:lnTo>
                  <a:lnTo>
                    <a:pt x="2536391" y="855991"/>
                  </a:lnTo>
                  <a:lnTo>
                    <a:pt x="2573946" y="833176"/>
                  </a:lnTo>
                  <a:lnTo>
                    <a:pt x="2609011" y="806955"/>
                  </a:lnTo>
                  <a:lnTo>
                    <a:pt x="2641359" y="777557"/>
                  </a:lnTo>
                  <a:lnTo>
                    <a:pt x="2670759" y="745211"/>
                  </a:lnTo>
                  <a:lnTo>
                    <a:pt x="2696983" y="710146"/>
                  </a:lnTo>
                  <a:lnTo>
                    <a:pt x="2719800" y="672592"/>
                  </a:lnTo>
                  <a:lnTo>
                    <a:pt x="2738984" y="632776"/>
                  </a:lnTo>
                  <a:lnTo>
                    <a:pt x="2754303" y="590928"/>
                  </a:lnTo>
                  <a:lnTo>
                    <a:pt x="2765528" y="547278"/>
                  </a:lnTo>
                  <a:lnTo>
                    <a:pt x="2772432" y="502053"/>
                  </a:lnTo>
                  <a:lnTo>
                    <a:pt x="2774784" y="455483"/>
                  </a:lnTo>
                  <a:lnTo>
                    <a:pt x="2772432" y="408913"/>
                  </a:lnTo>
                  <a:lnTo>
                    <a:pt x="2765528" y="363688"/>
                  </a:lnTo>
                  <a:lnTo>
                    <a:pt x="2754303" y="320038"/>
                  </a:lnTo>
                  <a:lnTo>
                    <a:pt x="2738984" y="278190"/>
                  </a:lnTo>
                  <a:lnTo>
                    <a:pt x="2719800" y="238374"/>
                  </a:lnTo>
                  <a:lnTo>
                    <a:pt x="2696983" y="200820"/>
                  </a:lnTo>
                  <a:lnTo>
                    <a:pt x="2670759" y="165755"/>
                  </a:lnTo>
                  <a:lnTo>
                    <a:pt x="2641359" y="133409"/>
                  </a:lnTo>
                  <a:lnTo>
                    <a:pt x="2609011" y="104011"/>
                  </a:lnTo>
                  <a:lnTo>
                    <a:pt x="2573946" y="77790"/>
                  </a:lnTo>
                  <a:lnTo>
                    <a:pt x="2536391" y="54975"/>
                  </a:lnTo>
                  <a:lnTo>
                    <a:pt x="2496576" y="35794"/>
                  </a:lnTo>
                  <a:lnTo>
                    <a:pt x="2454730" y="20477"/>
                  </a:lnTo>
                  <a:lnTo>
                    <a:pt x="2411083" y="9253"/>
                  </a:lnTo>
                  <a:lnTo>
                    <a:pt x="2365864" y="2351"/>
                  </a:lnTo>
                  <a:lnTo>
                    <a:pt x="2319301" y="0"/>
                  </a:lnTo>
                  <a:close/>
                </a:path>
              </a:pathLst>
            </a:custGeom>
            <a:solidFill>
              <a:srgbClr val="0A7C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311556" y="1835021"/>
            <a:ext cx="2711625" cy="1327318"/>
          </a:xfrm>
          <a:custGeom>
            <a:avLst/>
            <a:gdLst/>
            <a:ahLst/>
            <a:cxnLst/>
            <a:rect l="l" t="t" r="r" b="b"/>
            <a:pathLst>
              <a:path w="4471670" h="2188845">
                <a:moveTo>
                  <a:pt x="230359" y="0"/>
                </a:moveTo>
                <a:lnTo>
                  <a:pt x="183933" y="4680"/>
                </a:lnTo>
                <a:lnTo>
                  <a:pt x="140693" y="18103"/>
                </a:lnTo>
                <a:lnTo>
                  <a:pt x="101563" y="39342"/>
                </a:lnTo>
                <a:lnTo>
                  <a:pt x="67470" y="67471"/>
                </a:lnTo>
                <a:lnTo>
                  <a:pt x="39341" y="101564"/>
                </a:lnTo>
                <a:lnTo>
                  <a:pt x="18102" y="140694"/>
                </a:lnTo>
                <a:lnTo>
                  <a:pt x="4680" y="183934"/>
                </a:lnTo>
                <a:lnTo>
                  <a:pt x="0" y="230359"/>
                </a:lnTo>
                <a:lnTo>
                  <a:pt x="0" y="1958055"/>
                </a:lnTo>
                <a:lnTo>
                  <a:pt x="4680" y="2004480"/>
                </a:lnTo>
                <a:lnTo>
                  <a:pt x="18102" y="2047720"/>
                </a:lnTo>
                <a:lnTo>
                  <a:pt x="39341" y="2086850"/>
                </a:lnTo>
                <a:lnTo>
                  <a:pt x="67470" y="2120943"/>
                </a:lnTo>
                <a:lnTo>
                  <a:pt x="101563" y="2149072"/>
                </a:lnTo>
                <a:lnTo>
                  <a:pt x="140693" y="2170311"/>
                </a:lnTo>
                <a:lnTo>
                  <a:pt x="183933" y="2183734"/>
                </a:lnTo>
                <a:lnTo>
                  <a:pt x="230359" y="2188415"/>
                </a:lnTo>
                <a:lnTo>
                  <a:pt x="230359" y="2167473"/>
                </a:lnTo>
                <a:lnTo>
                  <a:pt x="182341" y="2161942"/>
                </a:lnTo>
                <a:lnTo>
                  <a:pt x="138262" y="2146188"/>
                </a:lnTo>
                <a:lnTo>
                  <a:pt x="99379" y="2121467"/>
                </a:lnTo>
                <a:lnTo>
                  <a:pt x="66948" y="2089036"/>
                </a:lnTo>
                <a:lnTo>
                  <a:pt x="42227" y="2050153"/>
                </a:lnTo>
                <a:lnTo>
                  <a:pt x="26472" y="2006074"/>
                </a:lnTo>
                <a:lnTo>
                  <a:pt x="20941" y="1958055"/>
                </a:lnTo>
                <a:lnTo>
                  <a:pt x="20941" y="230359"/>
                </a:lnTo>
                <a:lnTo>
                  <a:pt x="26472" y="182340"/>
                </a:lnTo>
                <a:lnTo>
                  <a:pt x="42227" y="138261"/>
                </a:lnTo>
                <a:lnTo>
                  <a:pt x="66948" y="99378"/>
                </a:lnTo>
                <a:lnTo>
                  <a:pt x="99379" y="66947"/>
                </a:lnTo>
                <a:lnTo>
                  <a:pt x="138262" y="42226"/>
                </a:lnTo>
                <a:lnTo>
                  <a:pt x="182341" y="26472"/>
                </a:lnTo>
                <a:lnTo>
                  <a:pt x="230359" y="20941"/>
                </a:lnTo>
                <a:lnTo>
                  <a:pt x="230359" y="0"/>
                </a:lnTo>
                <a:close/>
              </a:path>
              <a:path w="4471670" h="2188845">
                <a:moveTo>
                  <a:pt x="4240708" y="2167473"/>
                </a:moveTo>
                <a:lnTo>
                  <a:pt x="230359" y="2167473"/>
                </a:lnTo>
                <a:lnTo>
                  <a:pt x="230359" y="2188415"/>
                </a:lnTo>
                <a:lnTo>
                  <a:pt x="4240708" y="2188415"/>
                </a:lnTo>
                <a:lnTo>
                  <a:pt x="4240708" y="2167473"/>
                </a:lnTo>
                <a:close/>
              </a:path>
              <a:path w="4471670" h="2188845">
                <a:moveTo>
                  <a:pt x="4240708" y="0"/>
                </a:moveTo>
                <a:lnTo>
                  <a:pt x="4240708" y="20941"/>
                </a:lnTo>
                <a:lnTo>
                  <a:pt x="4288727" y="26472"/>
                </a:lnTo>
                <a:lnTo>
                  <a:pt x="4332806" y="42226"/>
                </a:lnTo>
                <a:lnTo>
                  <a:pt x="4371690" y="66947"/>
                </a:lnTo>
                <a:lnTo>
                  <a:pt x="4404120" y="99378"/>
                </a:lnTo>
                <a:lnTo>
                  <a:pt x="4428841" y="138261"/>
                </a:lnTo>
                <a:lnTo>
                  <a:pt x="4444595" y="182340"/>
                </a:lnTo>
                <a:lnTo>
                  <a:pt x="4450126" y="230359"/>
                </a:lnTo>
                <a:lnTo>
                  <a:pt x="4450126" y="1958055"/>
                </a:lnTo>
                <a:lnTo>
                  <a:pt x="4444595" y="2006074"/>
                </a:lnTo>
                <a:lnTo>
                  <a:pt x="4428841" y="2050153"/>
                </a:lnTo>
                <a:lnTo>
                  <a:pt x="4404120" y="2089036"/>
                </a:lnTo>
                <a:lnTo>
                  <a:pt x="4371690" y="2121467"/>
                </a:lnTo>
                <a:lnTo>
                  <a:pt x="4332806" y="2146188"/>
                </a:lnTo>
                <a:lnTo>
                  <a:pt x="4288727" y="2161942"/>
                </a:lnTo>
                <a:lnTo>
                  <a:pt x="4240708" y="2167473"/>
                </a:lnTo>
                <a:lnTo>
                  <a:pt x="4240708" y="2188415"/>
                </a:lnTo>
                <a:lnTo>
                  <a:pt x="4287133" y="2183734"/>
                </a:lnTo>
                <a:lnTo>
                  <a:pt x="4330373" y="2170311"/>
                </a:lnTo>
                <a:lnTo>
                  <a:pt x="4369503" y="2149072"/>
                </a:lnTo>
                <a:lnTo>
                  <a:pt x="4403596" y="2120943"/>
                </a:lnTo>
                <a:lnTo>
                  <a:pt x="4431725" y="2086850"/>
                </a:lnTo>
                <a:lnTo>
                  <a:pt x="4452964" y="2047720"/>
                </a:lnTo>
                <a:lnTo>
                  <a:pt x="4466387" y="2004480"/>
                </a:lnTo>
                <a:lnTo>
                  <a:pt x="4471068" y="1958055"/>
                </a:lnTo>
                <a:lnTo>
                  <a:pt x="4471068" y="230359"/>
                </a:lnTo>
                <a:lnTo>
                  <a:pt x="4466387" y="183934"/>
                </a:lnTo>
                <a:lnTo>
                  <a:pt x="4452964" y="140694"/>
                </a:lnTo>
                <a:lnTo>
                  <a:pt x="4431725" y="101564"/>
                </a:lnTo>
                <a:lnTo>
                  <a:pt x="4403596" y="67471"/>
                </a:lnTo>
                <a:lnTo>
                  <a:pt x="4369503" y="39342"/>
                </a:lnTo>
                <a:lnTo>
                  <a:pt x="4330373" y="18103"/>
                </a:lnTo>
                <a:lnTo>
                  <a:pt x="4287133" y="4680"/>
                </a:lnTo>
                <a:lnTo>
                  <a:pt x="4240708" y="0"/>
                </a:lnTo>
                <a:close/>
              </a:path>
              <a:path w="4471670" h="2188845">
                <a:moveTo>
                  <a:pt x="4240708" y="0"/>
                </a:moveTo>
                <a:lnTo>
                  <a:pt x="230359" y="0"/>
                </a:lnTo>
                <a:lnTo>
                  <a:pt x="230359" y="20941"/>
                </a:lnTo>
                <a:lnTo>
                  <a:pt x="4240708" y="20941"/>
                </a:lnTo>
                <a:lnTo>
                  <a:pt x="4240708" y="0"/>
                </a:lnTo>
                <a:close/>
              </a:path>
            </a:pathLst>
          </a:custGeom>
          <a:solidFill>
            <a:srgbClr val="0A7C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11556" y="3333516"/>
            <a:ext cx="2711625" cy="1320771"/>
          </a:xfrm>
          <a:custGeom>
            <a:avLst/>
            <a:gdLst/>
            <a:ahLst/>
            <a:cxnLst/>
            <a:rect l="l" t="t" r="r" b="b"/>
            <a:pathLst>
              <a:path w="4471670" h="2178050">
                <a:moveTo>
                  <a:pt x="230359" y="0"/>
                </a:moveTo>
                <a:lnTo>
                  <a:pt x="183933" y="4680"/>
                </a:lnTo>
                <a:lnTo>
                  <a:pt x="140693" y="18103"/>
                </a:lnTo>
                <a:lnTo>
                  <a:pt x="101563" y="39342"/>
                </a:lnTo>
                <a:lnTo>
                  <a:pt x="67470" y="67471"/>
                </a:lnTo>
                <a:lnTo>
                  <a:pt x="39341" y="101564"/>
                </a:lnTo>
                <a:lnTo>
                  <a:pt x="18102" y="140694"/>
                </a:lnTo>
                <a:lnTo>
                  <a:pt x="4680" y="183934"/>
                </a:lnTo>
                <a:lnTo>
                  <a:pt x="0" y="230359"/>
                </a:lnTo>
                <a:lnTo>
                  <a:pt x="0" y="1947584"/>
                </a:lnTo>
                <a:lnTo>
                  <a:pt x="4680" y="1994009"/>
                </a:lnTo>
                <a:lnTo>
                  <a:pt x="18102" y="2037249"/>
                </a:lnTo>
                <a:lnTo>
                  <a:pt x="39341" y="2076379"/>
                </a:lnTo>
                <a:lnTo>
                  <a:pt x="67470" y="2110472"/>
                </a:lnTo>
                <a:lnTo>
                  <a:pt x="101563" y="2138601"/>
                </a:lnTo>
                <a:lnTo>
                  <a:pt x="140693" y="2159840"/>
                </a:lnTo>
                <a:lnTo>
                  <a:pt x="183933" y="2173263"/>
                </a:lnTo>
                <a:lnTo>
                  <a:pt x="230359" y="2177944"/>
                </a:lnTo>
                <a:lnTo>
                  <a:pt x="230359" y="2157002"/>
                </a:lnTo>
                <a:lnTo>
                  <a:pt x="182341" y="2151471"/>
                </a:lnTo>
                <a:lnTo>
                  <a:pt x="138262" y="2135717"/>
                </a:lnTo>
                <a:lnTo>
                  <a:pt x="99379" y="2110996"/>
                </a:lnTo>
                <a:lnTo>
                  <a:pt x="66948" y="2078566"/>
                </a:lnTo>
                <a:lnTo>
                  <a:pt x="42227" y="2039682"/>
                </a:lnTo>
                <a:lnTo>
                  <a:pt x="26472" y="1995603"/>
                </a:lnTo>
                <a:lnTo>
                  <a:pt x="20941" y="1947584"/>
                </a:lnTo>
                <a:lnTo>
                  <a:pt x="20941" y="230359"/>
                </a:lnTo>
                <a:lnTo>
                  <a:pt x="26472" y="182340"/>
                </a:lnTo>
                <a:lnTo>
                  <a:pt x="42227" y="138261"/>
                </a:lnTo>
                <a:lnTo>
                  <a:pt x="66948" y="99378"/>
                </a:lnTo>
                <a:lnTo>
                  <a:pt x="99379" y="66947"/>
                </a:lnTo>
                <a:lnTo>
                  <a:pt x="138262" y="42226"/>
                </a:lnTo>
                <a:lnTo>
                  <a:pt x="182341" y="26472"/>
                </a:lnTo>
                <a:lnTo>
                  <a:pt x="230359" y="20941"/>
                </a:lnTo>
                <a:lnTo>
                  <a:pt x="230359" y="0"/>
                </a:lnTo>
                <a:close/>
              </a:path>
              <a:path w="4471670" h="2178050">
                <a:moveTo>
                  <a:pt x="4240708" y="2157002"/>
                </a:moveTo>
                <a:lnTo>
                  <a:pt x="230359" y="2157002"/>
                </a:lnTo>
                <a:lnTo>
                  <a:pt x="230359" y="2177944"/>
                </a:lnTo>
                <a:lnTo>
                  <a:pt x="4240708" y="2177944"/>
                </a:lnTo>
                <a:lnTo>
                  <a:pt x="4240708" y="2157002"/>
                </a:lnTo>
                <a:close/>
              </a:path>
              <a:path w="4471670" h="2178050">
                <a:moveTo>
                  <a:pt x="4240708" y="0"/>
                </a:moveTo>
                <a:lnTo>
                  <a:pt x="4240708" y="20941"/>
                </a:lnTo>
                <a:lnTo>
                  <a:pt x="4288727" y="26472"/>
                </a:lnTo>
                <a:lnTo>
                  <a:pt x="4332806" y="42226"/>
                </a:lnTo>
                <a:lnTo>
                  <a:pt x="4371690" y="66947"/>
                </a:lnTo>
                <a:lnTo>
                  <a:pt x="4404120" y="99378"/>
                </a:lnTo>
                <a:lnTo>
                  <a:pt x="4428841" y="138261"/>
                </a:lnTo>
                <a:lnTo>
                  <a:pt x="4444595" y="182340"/>
                </a:lnTo>
                <a:lnTo>
                  <a:pt x="4450126" y="230359"/>
                </a:lnTo>
                <a:lnTo>
                  <a:pt x="4450126" y="1947584"/>
                </a:lnTo>
                <a:lnTo>
                  <a:pt x="4444595" y="1995603"/>
                </a:lnTo>
                <a:lnTo>
                  <a:pt x="4428841" y="2039682"/>
                </a:lnTo>
                <a:lnTo>
                  <a:pt x="4404120" y="2078566"/>
                </a:lnTo>
                <a:lnTo>
                  <a:pt x="4371690" y="2110996"/>
                </a:lnTo>
                <a:lnTo>
                  <a:pt x="4332806" y="2135717"/>
                </a:lnTo>
                <a:lnTo>
                  <a:pt x="4288727" y="2151471"/>
                </a:lnTo>
                <a:lnTo>
                  <a:pt x="4240708" y="2157002"/>
                </a:lnTo>
                <a:lnTo>
                  <a:pt x="4240708" y="2177944"/>
                </a:lnTo>
                <a:lnTo>
                  <a:pt x="4287133" y="2173263"/>
                </a:lnTo>
                <a:lnTo>
                  <a:pt x="4330373" y="2159840"/>
                </a:lnTo>
                <a:lnTo>
                  <a:pt x="4369503" y="2138601"/>
                </a:lnTo>
                <a:lnTo>
                  <a:pt x="4403596" y="2110472"/>
                </a:lnTo>
                <a:lnTo>
                  <a:pt x="4431725" y="2076379"/>
                </a:lnTo>
                <a:lnTo>
                  <a:pt x="4452964" y="2037249"/>
                </a:lnTo>
                <a:lnTo>
                  <a:pt x="4466387" y="1994009"/>
                </a:lnTo>
                <a:lnTo>
                  <a:pt x="4471068" y="1947584"/>
                </a:lnTo>
                <a:lnTo>
                  <a:pt x="4471068" y="230359"/>
                </a:lnTo>
                <a:lnTo>
                  <a:pt x="4466387" y="183934"/>
                </a:lnTo>
                <a:lnTo>
                  <a:pt x="4452964" y="140694"/>
                </a:lnTo>
                <a:lnTo>
                  <a:pt x="4431725" y="101564"/>
                </a:lnTo>
                <a:lnTo>
                  <a:pt x="4403596" y="67471"/>
                </a:lnTo>
                <a:lnTo>
                  <a:pt x="4369503" y="39342"/>
                </a:lnTo>
                <a:lnTo>
                  <a:pt x="4330373" y="18103"/>
                </a:lnTo>
                <a:lnTo>
                  <a:pt x="4287133" y="4680"/>
                </a:lnTo>
                <a:lnTo>
                  <a:pt x="4240708" y="0"/>
                </a:lnTo>
                <a:close/>
              </a:path>
              <a:path w="4471670" h="2178050">
                <a:moveTo>
                  <a:pt x="4240708" y="0"/>
                </a:moveTo>
                <a:lnTo>
                  <a:pt x="230359" y="0"/>
                </a:lnTo>
                <a:lnTo>
                  <a:pt x="230359" y="20941"/>
                </a:lnTo>
                <a:lnTo>
                  <a:pt x="4240708" y="20941"/>
                </a:lnTo>
                <a:lnTo>
                  <a:pt x="4240708" y="0"/>
                </a:lnTo>
                <a:close/>
              </a:path>
            </a:pathLst>
          </a:custGeom>
          <a:solidFill>
            <a:srgbClr val="0A7C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11556" y="4825661"/>
            <a:ext cx="5645047" cy="1327318"/>
          </a:xfrm>
          <a:custGeom>
            <a:avLst/>
            <a:gdLst/>
            <a:ahLst/>
            <a:cxnLst/>
            <a:rect l="l" t="t" r="r" b="b"/>
            <a:pathLst>
              <a:path w="9309100" h="2188845">
                <a:moveTo>
                  <a:pt x="230359" y="0"/>
                </a:moveTo>
                <a:lnTo>
                  <a:pt x="183933" y="4680"/>
                </a:lnTo>
                <a:lnTo>
                  <a:pt x="140693" y="18103"/>
                </a:lnTo>
                <a:lnTo>
                  <a:pt x="101563" y="39342"/>
                </a:lnTo>
                <a:lnTo>
                  <a:pt x="67470" y="67471"/>
                </a:lnTo>
                <a:lnTo>
                  <a:pt x="39341" y="101564"/>
                </a:lnTo>
                <a:lnTo>
                  <a:pt x="18102" y="140694"/>
                </a:lnTo>
                <a:lnTo>
                  <a:pt x="4680" y="183934"/>
                </a:lnTo>
                <a:lnTo>
                  <a:pt x="0" y="230359"/>
                </a:lnTo>
                <a:lnTo>
                  <a:pt x="0" y="1958055"/>
                </a:lnTo>
                <a:lnTo>
                  <a:pt x="4680" y="2004480"/>
                </a:lnTo>
                <a:lnTo>
                  <a:pt x="18102" y="2047720"/>
                </a:lnTo>
                <a:lnTo>
                  <a:pt x="39341" y="2086850"/>
                </a:lnTo>
                <a:lnTo>
                  <a:pt x="67470" y="2120943"/>
                </a:lnTo>
                <a:lnTo>
                  <a:pt x="101563" y="2149072"/>
                </a:lnTo>
                <a:lnTo>
                  <a:pt x="140693" y="2170311"/>
                </a:lnTo>
                <a:lnTo>
                  <a:pt x="183933" y="2183734"/>
                </a:lnTo>
                <a:lnTo>
                  <a:pt x="230359" y="2188415"/>
                </a:lnTo>
                <a:lnTo>
                  <a:pt x="230359" y="2167473"/>
                </a:lnTo>
                <a:lnTo>
                  <a:pt x="182341" y="2161942"/>
                </a:lnTo>
                <a:lnTo>
                  <a:pt x="138262" y="2146188"/>
                </a:lnTo>
                <a:lnTo>
                  <a:pt x="99379" y="2121467"/>
                </a:lnTo>
                <a:lnTo>
                  <a:pt x="66948" y="2089036"/>
                </a:lnTo>
                <a:lnTo>
                  <a:pt x="42227" y="2050153"/>
                </a:lnTo>
                <a:lnTo>
                  <a:pt x="26472" y="2006074"/>
                </a:lnTo>
                <a:lnTo>
                  <a:pt x="20941" y="1958055"/>
                </a:lnTo>
                <a:lnTo>
                  <a:pt x="20941" y="230359"/>
                </a:lnTo>
                <a:lnTo>
                  <a:pt x="26472" y="182340"/>
                </a:lnTo>
                <a:lnTo>
                  <a:pt x="42227" y="138261"/>
                </a:lnTo>
                <a:lnTo>
                  <a:pt x="66948" y="99378"/>
                </a:lnTo>
                <a:lnTo>
                  <a:pt x="99379" y="66947"/>
                </a:lnTo>
                <a:lnTo>
                  <a:pt x="138262" y="42226"/>
                </a:lnTo>
                <a:lnTo>
                  <a:pt x="182341" y="26472"/>
                </a:lnTo>
                <a:lnTo>
                  <a:pt x="230359" y="20941"/>
                </a:lnTo>
                <a:lnTo>
                  <a:pt x="230359" y="0"/>
                </a:lnTo>
                <a:close/>
              </a:path>
              <a:path w="9309100" h="2188845">
                <a:moveTo>
                  <a:pt x="9078257" y="2167473"/>
                </a:moveTo>
                <a:lnTo>
                  <a:pt x="230359" y="2167473"/>
                </a:lnTo>
                <a:lnTo>
                  <a:pt x="230359" y="2188415"/>
                </a:lnTo>
                <a:lnTo>
                  <a:pt x="9078257" y="2188415"/>
                </a:lnTo>
                <a:lnTo>
                  <a:pt x="9078257" y="2167473"/>
                </a:lnTo>
                <a:close/>
              </a:path>
              <a:path w="9309100" h="2188845">
                <a:moveTo>
                  <a:pt x="9078257" y="0"/>
                </a:moveTo>
                <a:lnTo>
                  <a:pt x="9078257" y="20941"/>
                </a:lnTo>
                <a:lnTo>
                  <a:pt x="9126276" y="26472"/>
                </a:lnTo>
                <a:lnTo>
                  <a:pt x="9170355" y="42226"/>
                </a:lnTo>
                <a:lnTo>
                  <a:pt x="9209239" y="66947"/>
                </a:lnTo>
                <a:lnTo>
                  <a:pt x="9241669" y="99378"/>
                </a:lnTo>
                <a:lnTo>
                  <a:pt x="9266390" y="138261"/>
                </a:lnTo>
                <a:lnTo>
                  <a:pt x="9282144" y="182340"/>
                </a:lnTo>
                <a:lnTo>
                  <a:pt x="9287675" y="230359"/>
                </a:lnTo>
                <a:lnTo>
                  <a:pt x="9287675" y="1958055"/>
                </a:lnTo>
                <a:lnTo>
                  <a:pt x="9282144" y="2006074"/>
                </a:lnTo>
                <a:lnTo>
                  <a:pt x="9266390" y="2050153"/>
                </a:lnTo>
                <a:lnTo>
                  <a:pt x="9241669" y="2089036"/>
                </a:lnTo>
                <a:lnTo>
                  <a:pt x="9209239" y="2121467"/>
                </a:lnTo>
                <a:lnTo>
                  <a:pt x="9170355" y="2146188"/>
                </a:lnTo>
                <a:lnTo>
                  <a:pt x="9126276" y="2161942"/>
                </a:lnTo>
                <a:lnTo>
                  <a:pt x="9078257" y="2167473"/>
                </a:lnTo>
                <a:lnTo>
                  <a:pt x="9078257" y="2188415"/>
                </a:lnTo>
                <a:lnTo>
                  <a:pt x="9124682" y="2183734"/>
                </a:lnTo>
                <a:lnTo>
                  <a:pt x="9167922" y="2170311"/>
                </a:lnTo>
                <a:lnTo>
                  <a:pt x="9207052" y="2149072"/>
                </a:lnTo>
                <a:lnTo>
                  <a:pt x="9241145" y="2120943"/>
                </a:lnTo>
                <a:lnTo>
                  <a:pt x="9269274" y="2086850"/>
                </a:lnTo>
                <a:lnTo>
                  <a:pt x="9290513" y="2047720"/>
                </a:lnTo>
                <a:lnTo>
                  <a:pt x="9303936" y="2004480"/>
                </a:lnTo>
                <a:lnTo>
                  <a:pt x="9308617" y="1958055"/>
                </a:lnTo>
                <a:lnTo>
                  <a:pt x="9308617" y="230359"/>
                </a:lnTo>
                <a:lnTo>
                  <a:pt x="9303936" y="183934"/>
                </a:lnTo>
                <a:lnTo>
                  <a:pt x="9290513" y="140694"/>
                </a:lnTo>
                <a:lnTo>
                  <a:pt x="9269274" y="101564"/>
                </a:lnTo>
                <a:lnTo>
                  <a:pt x="9241145" y="67471"/>
                </a:lnTo>
                <a:lnTo>
                  <a:pt x="9207052" y="39342"/>
                </a:lnTo>
                <a:lnTo>
                  <a:pt x="9167922" y="18103"/>
                </a:lnTo>
                <a:lnTo>
                  <a:pt x="9124682" y="4680"/>
                </a:lnTo>
                <a:lnTo>
                  <a:pt x="9078257" y="0"/>
                </a:lnTo>
                <a:close/>
              </a:path>
              <a:path w="9309100" h="2188845">
                <a:moveTo>
                  <a:pt x="9078257" y="0"/>
                </a:moveTo>
                <a:lnTo>
                  <a:pt x="230359" y="0"/>
                </a:lnTo>
                <a:lnTo>
                  <a:pt x="230359" y="20941"/>
                </a:lnTo>
                <a:lnTo>
                  <a:pt x="9078257" y="20941"/>
                </a:lnTo>
                <a:lnTo>
                  <a:pt x="9078257" y="0"/>
                </a:lnTo>
                <a:close/>
              </a:path>
            </a:pathLst>
          </a:custGeom>
          <a:solidFill>
            <a:srgbClr val="0A7C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245050" y="1835021"/>
            <a:ext cx="2711625" cy="1327318"/>
          </a:xfrm>
          <a:custGeom>
            <a:avLst/>
            <a:gdLst/>
            <a:ahLst/>
            <a:cxnLst/>
            <a:rect l="l" t="t" r="r" b="b"/>
            <a:pathLst>
              <a:path w="4471670" h="2188845">
                <a:moveTo>
                  <a:pt x="230359" y="0"/>
                </a:moveTo>
                <a:lnTo>
                  <a:pt x="183934" y="4680"/>
                </a:lnTo>
                <a:lnTo>
                  <a:pt x="140694" y="18103"/>
                </a:lnTo>
                <a:lnTo>
                  <a:pt x="101564" y="39342"/>
                </a:lnTo>
                <a:lnTo>
                  <a:pt x="67471" y="67471"/>
                </a:lnTo>
                <a:lnTo>
                  <a:pt x="39342" y="101564"/>
                </a:lnTo>
                <a:lnTo>
                  <a:pt x="18103" y="140694"/>
                </a:lnTo>
                <a:lnTo>
                  <a:pt x="4680" y="183934"/>
                </a:lnTo>
                <a:lnTo>
                  <a:pt x="0" y="230359"/>
                </a:lnTo>
                <a:lnTo>
                  <a:pt x="0" y="1958055"/>
                </a:lnTo>
                <a:lnTo>
                  <a:pt x="4680" y="2004480"/>
                </a:lnTo>
                <a:lnTo>
                  <a:pt x="18103" y="2047720"/>
                </a:lnTo>
                <a:lnTo>
                  <a:pt x="39342" y="2086850"/>
                </a:lnTo>
                <a:lnTo>
                  <a:pt x="67471" y="2120943"/>
                </a:lnTo>
                <a:lnTo>
                  <a:pt x="101564" y="2149072"/>
                </a:lnTo>
                <a:lnTo>
                  <a:pt x="140694" y="2170311"/>
                </a:lnTo>
                <a:lnTo>
                  <a:pt x="183934" y="2183734"/>
                </a:lnTo>
                <a:lnTo>
                  <a:pt x="230359" y="2188415"/>
                </a:lnTo>
                <a:lnTo>
                  <a:pt x="230359" y="2167473"/>
                </a:lnTo>
                <a:lnTo>
                  <a:pt x="182340" y="2161942"/>
                </a:lnTo>
                <a:lnTo>
                  <a:pt x="138261" y="2146188"/>
                </a:lnTo>
                <a:lnTo>
                  <a:pt x="99378" y="2121467"/>
                </a:lnTo>
                <a:lnTo>
                  <a:pt x="66947" y="2089036"/>
                </a:lnTo>
                <a:lnTo>
                  <a:pt x="42226" y="2050153"/>
                </a:lnTo>
                <a:lnTo>
                  <a:pt x="26472" y="2006074"/>
                </a:lnTo>
                <a:lnTo>
                  <a:pt x="20941" y="1958055"/>
                </a:lnTo>
                <a:lnTo>
                  <a:pt x="20941" y="230359"/>
                </a:lnTo>
                <a:lnTo>
                  <a:pt x="26472" y="182340"/>
                </a:lnTo>
                <a:lnTo>
                  <a:pt x="42226" y="138261"/>
                </a:lnTo>
                <a:lnTo>
                  <a:pt x="66947" y="99378"/>
                </a:lnTo>
                <a:lnTo>
                  <a:pt x="99378" y="66947"/>
                </a:lnTo>
                <a:lnTo>
                  <a:pt x="138261" y="42226"/>
                </a:lnTo>
                <a:lnTo>
                  <a:pt x="182340" y="26472"/>
                </a:lnTo>
                <a:lnTo>
                  <a:pt x="230359" y="20941"/>
                </a:lnTo>
                <a:lnTo>
                  <a:pt x="230359" y="0"/>
                </a:lnTo>
                <a:close/>
              </a:path>
              <a:path w="4471670" h="2188845">
                <a:moveTo>
                  <a:pt x="4240708" y="2167473"/>
                </a:moveTo>
                <a:lnTo>
                  <a:pt x="230359" y="2167473"/>
                </a:lnTo>
                <a:lnTo>
                  <a:pt x="230359" y="2188415"/>
                </a:lnTo>
                <a:lnTo>
                  <a:pt x="4240708" y="2188415"/>
                </a:lnTo>
                <a:lnTo>
                  <a:pt x="4240708" y="2167473"/>
                </a:lnTo>
                <a:close/>
              </a:path>
              <a:path w="4471670" h="2188845">
                <a:moveTo>
                  <a:pt x="4240708" y="0"/>
                </a:moveTo>
                <a:lnTo>
                  <a:pt x="4240708" y="20941"/>
                </a:lnTo>
                <a:lnTo>
                  <a:pt x="4288727" y="26472"/>
                </a:lnTo>
                <a:lnTo>
                  <a:pt x="4332806" y="42226"/>
                </a:lnTo>
                <a:lnTo>
                  <a:pt x="4371690" y="66947"/>
                </a:lnTo>
                <a:lnTo>
                  <a:pt x="4404120" y="99378"/>
                </a:lnTo>
                <a:lnTo>
                  <a:pt x="4428841" y="138261"/>
                </a:lnTo>
                <a:lnTo>
                  <a:pt x="4444595" y="182340"/>
                </a:lnTo>
                <a:lnTo>
                  <a:pt x="4450126" y="230359"/>
                </a:lnTo>
                <a:lnTo>
                  <a:pt x="4450126" y="1958055"/>
                </a:lnTo>
                <a:lnTo>
                  <a:pt x="4444595" y="2006074"/>
                </a:lnTo>
                <a:lnTo>
                  <a:pt x="4428841" y="2050153"/>
                </a:lnTo>
                <a:lnTo>
                  <a:pt x="4404120" y="2089036"/>
                </a:lnTo>
                <a:lnTo>
                  <a:pt x="4371690" y="2121467"/>
                </a:lnTo>
                <a:lnTo>
                  <a:pt x="4332806" y="2146188"/>
                </a:lnTo>
                <a:lnTo>
                  <a:pt x="4288727" y="2161942"/>
                </a:lnTo>
                <a:lnTo>
                  <a:pt x="4240708" y="2167473"/>
                </a:lnTo>
                <a:lnTo>
                  <a:pt x="4240708" y="2188415"/>
                </a:lnTo>
                <a:lnTo>
                  <a:pt x="4287133" y="2183734"/>
                </a:lnTo>
                <a:lnTo>
                  <a:pt x="4330373" y="2170311"/>
                </a:lnTo>
                <a:lnTo>
                  <a:pt x="4369503" y="2149072"/>
                </a:lnTo>
                <a:lnTo>
                  <a:pt x="4403596" y="2120943"/>
                </a:lnTo>
                <a:lnTo>
                  <a:pt x="4431725" y="2086850"/>
                </a:lnTo>
                <a:lnTo>
                  <a:pt x="4452964" y="2047720"/>
                </a:lnTo>
                <a:lnTo>
                  <a:pt x="4466387" y="2004480"/>
                </a:lnTo>
                <a:lnTo>
                  <a:pt x="4471068" y="1958055"/>
                </a:lnTo>
                <a:lnTo>
                  <a:pt x="4471068" y="230359"/>
                </a:lnTo>
                <a:lnTo>
                  <a:pt x="4466387" y="183934"/>
                </a:lnTo>
                <a:lnTo>
                  <a:pt x="4452964" y="140694"/>
                </a:lnTo>
                <a:lnTo>
                  <a:pt x="4431725" y="101564"/>
                </a:lnTo>
                <a:lnTo>
                  <a:pt x="4403596" y="67471"/>
                </a:lnTo>
                <a:lnTo>
                  <a:pt x="4369503" y="39342"/>
                </a:lnTo>
                <a:lnTo>
                  <a:pt x="4330373" y="18103"/>
                </a:lnTo>
                <a:lnTo>
                  <a:pt x="4287133" y="4680"/>
                </a:lnTo>
                <a:lnTo>
                  <a:pt x="4240708" y="0"/>
                </a:lnTo>
                <a:close/>
              </a:path>
              <a:path w="4471670" h="2188845">
                <a:moveTo>
                  <a:pt x="4240708" y="0"/>
                </a:moveTo>
                <a:lnTo>
                  <a:pt x="230359" y="0"/>
                </a:lnTo>
                <a:lnTo>
                  <a:pt x="230359" y="20941"/>
                </a:lnTo>
                <a:lnTo>
                  <a:pt x="4240708" y="20941"/>
                </a:lnTo>
                <a:lnTo>
                  <a:pt x="4240708" y="0"/>
                </a:lnTo>
                <a:close/>
              </a:path>
            </a:pathLst>
          </a:custGeom>
          <a:solidFill>
            <a:srgbClr val="0A7C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45050" y="3333516"/>
            <a:ext cx="2711625" cy="1320771"/>
          </a:xfrm>
          <a:custGeom>
            <a:avLst/>
            <a:gdLst/>
            <a:ahLst/>
            <a:cxnLst/>
            <a:rect l="l" t="t" r="r" b="b"/>
            <a:pathLst>
              <a:path w="4471670" h="2178050">
                <a:moveTo>
                  <a:pt x="230359" y="0"/>
                </a:moveTo>
                <a:lnTo>
                  <a:pt x="183934" y="4680"/>
                </a:lnTo>
                <a:lnTo>
                  <a:pt x="140694" y="18103"/>
                </a:lnTo>
                <a:lnTo>
                  <a:pt x="101564" y="39342"/>
                </a:lnTo>
                <a:lnTo>
                  <a:pt x="67471" y="67471"/>
                </a:lnTo>
                <a:lnTo>
                  <a:pt x="39342" y="101564"/>
                </a:lnTo>
                <a:lnTo>
                  <a:pt x="18103" y="140694"/>
                </a:lnTo>
                <a:lnTo>
                  <a:pt x="4680" y="183934"/>
                </a:lnTo>
                <a:lnTo>
                  <a:pt x="0" y="230359"/>
                </a:lnTo>
                <a:lnTo>
                  <a:pt x="0" y="1947584"/>
                </a:lnTo>
                <a:lnTo>
                  <a:pt x="4680" y="1994009"/>
                </a:lnTo>
                <a:lnTo>
                  <a:pt x="18103" y="2037249"/>
                </a:lnTo>
                <a:lnTo>
                  <a:pt x="39342" y="2076379"/>
                </a:lnTo>
                <a:lnTo>
                  <a:pt x="67471" y="2110472"/>
                </a:lnTo>
                <a:lnTo>
                  <a:pt x="101564" y="2138601"/>
                </a:lnTo>
                <a:lnTo>
                  <a:pt x="140694" y="2159840"/>
                </a:lnTo>
                <a:lnTo>
                  <a:pt x="183934" y="2173263"/>
                </a:lnTo>
                <a:lnTo>
                  <a:pt x="230359" y="2177944"/>
                </a:lnTo>
                <a:lnTo>
                  <a:pt x="230359" y="2157002"/>
                </a:lnTo>
                <a:lnTo>
                  <a:pt x="182340" y="2151471"/>
                </a:lnTo>
                <a:lnTo>
                  <a:pt x="138261" y="2135717"/>
                </a:lnTo>
                <a:lnTo>
                  <a:pt x="99378" y="2110996"/>
                </a:lnTo>
                <a:lnTo>
                  <a:pt x="66947" y="2078566"/>
                </a:lnTo>
                <a:lnTo>
                  <a:pt x="42226" y="2039682"/>
                </a:lnTo>
                <a:lnTo>
                  <a:pt x="26472" y="1995603"/>
                </a:lnTo>
                <a:lnTo>
                  <a:pt x="20941" y="1947584"/>
                </a:lnTo>
                <a:lnTo>
                  <a:pt x="20941" y="230359"/>
                </a:lnTo>
                <a:lnTo>
                  <a:pt x="26472" y="182340"/>
                </a:lnTo>
                <a:lnTo>
                  <a:pt x="42226" y="138261"/>
                </a:lnTo>
                <a:lnTo>
                  <a:pt x="66947" y="99378"/>
                </a:lnTo>
                <a:lnTo>
                  <a:pt x="99378" y="66947"/>
                </a:lnTo>
                <a:lnTo>
                  <a:pt x="138261" y="42226"/>
                </a:lnTo>
                <a:lnTo>
                  <a:pt x="182340" y="26472"/>
                </a:lnTo>
                <a:lnTo>
                  <a:pt x="230359" y="20941"/>
                </a:lnTo>
                <a:lnTo>
                  <a:pt x="230359" y="0"/>
                </a:lnTo>
                <a:close/>
              </a:path>
              <a:path w="4471670" h="2178050">
                <a:moveTo>
                  <a:pt x="4240708" y="2157002"/>
                </a:moveTo>
                <a:lnTo>
                  <a:pt x="230359" y="2157002"/>
                </a:lnTo>
                <a:lnTo>
                  <a:pt x="230359" y="2177944"/>
                </a:lnTo>
                <a:lnTo>
                  <a:pt x="4240708" y="2177944"/>
                </a:lnTo>
                <a:lnTo>
                  <a:pt x="4240708" y="2157002"/>
                </a:lnTo>
                <a:close/>
              </a:path>
              <a:path w="4471670" h="2178050">
                <a:moveTo>
                  <a:pt x="4240708" y="0"/>
                </a:moveTo>
                <a:lnTo>
                  <a:pt x="4240708" y="20941"/>
                </a:lnTo>
                <a:lnTo>
                  <a:pt x="4288727" y="26472"/>
                </a:lnTo>
                <a:lnTo>
                  <a:pt x="4332806" y="42226"/>
                </a:lnTo>
                <a:lnTo>
                  <a:pt x="4371690" y="66947"/>
                </a:lnTo>
                <a:lnTo>
                  <a:pt x="4404120" y="99378"/>
                </a:lnTo>
                <a:lnTo>
                  <a:pt x="4428841" y="138261"/>
                </a:lnTo>
                <a:lnTo>
                  <a:pt x="4444595" y="182340"/>
                </a:lnTo>
                <a:lnTo>
                  <a:pt x="4450126" y="230359"/>
                </a:lnTo>
                <a:lnTo>
                  <a:pt x="4450126" y="1947584"/>
                </a:lnTo>
                <a:lnTo>
                  <a:pt x="4444595" y="1995603"/>
                </a:lnTo>
                <a:lnTo>
                  <a:pt x="4428841" y="2039682"/>
                </a:lnTo>
                <a:lnTo>
                  <a:pt x="4404120" y="2078566"/>
                </a:lnTo>
                <a:lnTo>
                  <a:pt x="4371690" y="2110996"/>
                </a:lnTo>
                <a:lnTo>
                  <a:pt x="4332806" y="2135717"/>
                </a:lnTo>
                <a:lnTo>
                  <a:pt x="4288727" y="2151471"/>
                </a:lnTo>
                <a:lnTo>
                  <a:pt x="4240708" y="2157002"/>
                </a:lnTo>
                <a:lnTo>
                  <a:pt x="4240708" y="2177944"/>
                </a:lnTo>
                <a:lnTo>
                  <a:pt x="4287133" y="2173263"/>
                </a:lnTo>
                <a:lnTo>
                  <a:pt x="4330373" y="2159840"/>
                </a:lnTo>
                <a:lnTo>
                  <a:pt x="4369503" y="2138601"/>
                </a:lnTo>
                <a:lnTo>
                  <a:pt x="4403596" y="2110472"/>
                </a:lnTo>
                <a:lnTo>
                  <a:pt x="4431725" y="2076379"/>
                </a:lnTo>
                <a:lnTo>
                  <a:pt x="4452964" y="2037249"/>
                </a:lnTo>
                <a:lnTo>
                  <a:pt x="4466387" y="1994009"/>
                </a:lnTo>
                <a:lnTo>
                  <a:pt x="4471068" y="1947584"/>
                </a:lnTo>
                <a:lnTo>
                  <a:pt x="4471068" y="230359"/>
                </a:lnTo>
                <a:lnTo>
                  <a:pt x="4466387" y="183934"/>
                </a:lnTo>
                <a:lnTo>
                  <a:pt x="4452964" y="140694"/>
                </a:lnTo>
                <a:lnTo>
                  <a:pt x="4431725" y="101564"/>
                </a:lnTo>
                <a:lnTo>
                  <a:pt x="4403596" y="67471"/>
                </a:lnTo>
                <a:lnTo>
                  <a:pt x="4369503" y="39342"/>
                </a:lnTo>
                <a:lnTo>
                  <a:pt x="4330373" y="18103"/>
                </a:lnTo>
                <a:lnTo>
                  <a:pt x="4287133" y="4680"/>
                </a:lnTo>
                <a:lnTo>
                  <a:pt x="4240708" y="0"/>
                </a:lnTo>
                <a:close/>
              </a:path>
              <a:path w="4471670" h="2178050">
                <a:moveTo>
                  <a:pt x="4240708" y="0"/>
                </a:moveTo>
                <a:lnTo>
                  <a:pt x="230359" y="0"/>
                </a:lnTo>
                <a:lnTo>
                  <a:pt x="230359" y="20941"/>
                </a:lnTo>
                <a:lnTo>
                  <a:pt x="4240708" y="20941"/>
                </a:lnTo>
                <a:lnTo>
                  <a:pt x="4240708" y="0"/>
                </a:lnTo>
                <a:close/>
              </a:path>
            </a:pathLst>
          </a:custGeom>
          <a:solidFill>
            <a:srgbClr val="0A7C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20128" y="469867"/>
            <a:ext cx="6509131" cy="483256"/>
          </a:xfrm>
          <a:custGeom>
            <a:avLst/>
            <a:gdLst/>
            <a:ahLst/>
            <a:cxnLst/>
            <a:rect l="l" t="t" r="r" b="b"/>
            <a:pathLst>
              <a:path w="10734040" h="796925">
                <a:moveTo>
                  <a:pt x="748249" y="535271"/>
                </a:moveTo>
                <a:lnTo>
                  <a:pt x="942" y="535271"/>
                </a:lnTo>
                <a:lnTo>
                  <a:pt x="0" y="796310"/>
                </a:lnTo>
                <a:lnTo>
                  <a:pt x="141356" y="796310"/>
                </a:lnTo>
                <a:lnTo>
                  <a:pt x="141356" y="659665"/>
                </a:lnTo>
                <a:lnTo>
                  <a:pt x="748249" y="659665"/>
                </a:lnTo>
                <a:lnTo>
                  <a:pt x="748249" y="535271"/>
                </a:lnTo>
                <a:close/>
              </a:path>
              <a:path w="10734040" h="796925">
                <a:moveTo>
                  <a:pt x="748249" y="659665"/>
                </a:moveTo>
                <a:lnTo>
                  <a:pt x="606892" y="659665"/>
                </a:lnTo>
                <a:lnTo>
                  <a:pt x="606892" y="796310"/>
                </a:lnTo>
                <a:lnTo>
                  <a:pt x="748249" y="796310"/>
                </a:lnTo>
                <a:lnTo>
                  <a:pt x="748249" y="659665"/>
                </a:lnTo>
                <a:close/>
              </a:path>
              <a:path w="10734040" h="796925">
                <a:moveTo>
                  <a:pt x="655896" y="0"/>
                </a:moveTo>
                <a:lnTo>
                  <a:pt x="148895" y="0"/>
                </a:lnTo>
                <a:lnTo>
                  <a:pt x="141356" y="206381"/>
                </a:lnTo>
                <a:lnTo>
                  <a:pt x="138341" y="266429"/>
                </a:lnTo>
                <a:lnTo>
                  <a:pt x="133817" y="320672"/>
                </a:lnTo>
                <a:lnTo>
                  <a:pt x="127786" y="369111"/>
                </a:lnTo>
                <a:lnTo>
                  <a:pt x="120247" y="411744"/>
                </a:lnTo>
                <a:lnTo>
                  <a:pt x="96770" y="485796"/>
                </a:lnTo>
                <a:lnTo>
                  <a:pt x="54834" y="529146"/>
                </a:lnTo>
                <a:lnTo>
                  <a:pt x="27329" y="535271"/>
                </a:lnTo>
                <a:lnTo>
                  <a:pt x="210150" y="535271"/>
                </a:lnTo>
                <a:lnTo>
                  <a:pt x="237244" y="487210"/>
                </a:lnTo>
                <a:lnTo>
                  <a:pt x="256327" y="418416"/>
                </a:lnTo>
                <a:lnTo>
                  <a:pt x="263218" y="376009"/>
                </a:lnTo>
                <a:lnTo>
                  <a:pt x="268813" y="328890"/>
                </a:lnTo>
                <a:lnTo>
                  <a:pt x="273113" y="277059"/>
                </a:lnTo>
                <a:lnTo>
                  <a:pt x="276117" y="220516"/>
                </a:lnTo>
                <a:lnTo>
                  <a:pt x="278944" y="124394"/>
                </a:lnTo>
                <a:lnTo>
                  <a:pt x="655896" y="124394"/>
                </a:lnTo>
                <a:lnTo>
                  <a:pt x="655896" y="0"/>
                </a:lnTo>
                <a:close/>
              </a:path>
              <a:path w="10734040" h="796925">
                <a:moveTo>
                  <a:pt x="655896" y="124394"/>
                </a:moveTo>
                <a:lnTo>
                  <a:pt x="505115" y="124394"/>
                </a:lnTo>
                <a:lnTo>
                  <a:pt x="505115" y="535271"/>
                </a:lnTo>
                <a:lnTo>
                  <a:pt x="655896" y="535271"/>
                </a:lnTo>
                <a:lnTo>
                  <a:pt x="655896" y="124394"/>
                </a:lnTo>
                <a:close/>
              </a:path>
              <a:path w="10734040" h="796925">
                <a:moveTo>
                  <a:pt x="1158236" y="0"/>
                </a:moveTo>
                <a:lnTo>
                  <a:pt x="851021" y="0"/>
                </a:lnTo>
                <a:lnTo>
                  <a:pt x="851021" y="659665"/>
                </a:lnTo>
                <a:lnTo>
                  <a:pt x="1176142" y="659665"/>
                </a:lnTo>
                <a:lnTo>
                  <a:pt x="1234275" y="656603"/>
                </a:lnTo>
                <a:lnTo>
                  <a:pt x="1285222" y="647414"/>
                </a:lnTo>
                <a:lnTo>
                  <a:pt x="1328984" y="632101"/>
                </a:lnTo>
                <a:lnTo>
                  <a:pt x="1365560" y="610662"/>
                </a:lnTo>
                <a:lnTo>
                  <a:pt x="1394833" y="583745"/>
                </a:lnTo>
                <a:lnTo>
                  <a:pt x="1417600" y="546580"/>
                </a:lnTo>
                <a:lnTo>
                  <a:pt x="1002744" y="546580"/>
                </a:lnTo>
                <a:lnTo>
                  <a:pt x="1002744" y="379779"/>
                </a:lnTo>
                <a:lnTo>
                  <a:pt x="1404125" y="379779"/>
                </a:lnTo>
                <a:lnTo>
                  <a:pt x="1400428" y="374124"/>
                </a:lnTo>
                <a:lnTo>
                  <a:pt x="1382641" y="355277"/>
                </a:lnTo>
                <a:lnTo>
                  <a:pt x="1361319" y="339256"/>
                </a:lnTo>
                <a:lnTo>
                  <a:pt x="1336464" y="326063"/>
                </a:lnTo>
                <a:lnTo>
                  <a:pt x="1308075" y="315697"/>
                </a:lnTo>
                <a:lnTo>
                  <a:pt x="1328984" y="303917"/>
                </a:lnTo>
                <a:lnTo>
                  <a:pt x="1347419" y="290252"/>
                </a:lnTo>
                <a:lnTo>
                  <a:pt x="1363381" y="274703"/>
                </a:lnTo>
                <a:lnTo>
                  <a:pt x="1364474" y="273290"/>
                </a:lnTo>
                <a:lnTo>
                  <a:pt x="1002744" y="273290"/>
                </a:lnTo>
                <a:lnTo>
                  <a:pt x="1002744" y="113085"/>
                </a:lnTo>
                <a:lnTo>
                  <a:pt x="1390690" y="113085"/>
                </a:lnTo>
                <a:lnTo>
                  <a:pt x="1385350" y="98007"/>
                </a:lnTo>
                <a:lnTo>
                  <a:pt x="1337289" y="44291"/>
                </a:lnTo>
                <a:lnTo>
                  <a:pt x="1302067" y="24914"/>
                </a:lnTo>
                <a:lnTo>
                  <a:pt x="1260485" y="11072"/>
                </a:lnTo>
                <a:lnTo>
                  <a:pt x="1212541" y="2768"/>
                </a:lnTo>
                <a:lnTo>
                  <a:pt x="1158236" y="0"/>
                </a:lnTo>
                <a:close/>
              </a:path>
              <a:path w="10734040" h="796925">
                <a:moveTo>
                  <a:pt x="1404125" y="379779"/>
                </a:moveTo>
                <a:lnTo>
                  <a:pt x="1170487" y="379779"/>
                </a:lnTo>
                <a:lnTo>
                  <a:pt x="1217489" y="384903"/>
                </a:lnTo>
                <a:lnTo>
                  <a:pt x="1251061" y="400275"/>
                </a:lnTo>
                <a:lnTo>
                  <a:pt x="1271204" y="425896"/>
                </a:lnTo>
                <a:lnTo>
                  <a:pt x="1277919" y="461766"/>
                </a:lnTo>
                <a:lnTo>
                  <a:pt x="1271204" y="498872"/>
                </a:lnTo>
                <a:lnTo>
                  <a:pt x="1251061" y="525376"/>
                </a:lnTo>
                <a:lnTo>
                  <a:pt x="1217489" y="541279"/>
                </a:lnTo>
                <a:lnTo>
                  <a:pt x="1170487" y="546580"/>
                </a:lnTo>
                <a:lnTo>
                  <a:pt x="1417600" y="546580"/>
                </a:lnTo>
                <a:lnTo>
                  <a:pt x="1428287" y="515422"/>
                </a:lnTo>
                <a:lnTo>
                  <a:pt x="1432469" y="474016"/>
                </a:lnTo>
                <a:lnTo>
                  <a:pt x="1430466" y="445509"/>
                </a:lnTo>
                <a:lnTo>
                  <a:pt x="1424459" y="419358"/>
                </a:lnTo>
                <a:lnTo>
                  <a:pt x="1414446" y="395563"/>
                </a:lnTo>
                <a:lnTo>
                  <a:pt x="1404125" y="379779"/>
                </a:lnTo>
                <a:close/>
              </a:path>
              <a:path w="10734040" h="796925">
                <a:moveTo>
                  <a:pt x="1390690" y="113085"/>
                </a:moveTo>
                <a:lnTo>
                  <a:pt x="1145043" y="113085"/>
                </a:lnTo>
                <a:lnTo>
                  <a:pt x="1168073" y="114381"/>
                </a:lnTo>
                <a:lnTo>
                  <a:pt x="1188157" y="118268"/>
                </a:lnTo>
                <a:lnTo>
                  <a:pt x="1231035" y="145303"/>
                </a:lnTo>
                <a:lnTo>
                  <a:pt x="1245878" y="193187"/>
                </a:lnTo>
                <a:lnTo>
                  <a:pt x="1244288" y="211799"/>
                </a:lnTo>
                <a:lnTo>
                  <a:pt x="1220434" y="253500"/>
                </a:lnTo>
                <a:lnTo>
                  <a:pt x="1168485" y="272053"/>
                </a:lnTo>
                <a:lnTo>
                  <a:pt x="1145043" y="273290"/>
                </a:lnTo>
                <a:lnTo>
                  <a:pt x="1364474" y="273290"/>
                </a:lnTo>
                <a:lnTo>
                  <a:pt x="1387588" y="237715"/>
                </a:lnTo>
                <a:lnTo>
                  <a:pt x="1399839" y="194365"/>
                </a:lnTo>
                <a:lnTo>
                  <a:pt x="1401370" y="170570"/>
                </a:lnTo>
                <a:lnTo>
                  <a:pt x="1397365" y="131933"/>
                </a:lnTo>
                <a:lnTo>
                  <a:pt x="1390690" y="113085"/>
                </a:lnTo>
                <a:close/>
              </a:path>
              <a:path w="10734040" h="796925">
                <a:moveTo>
                  <a:pt x="1704921" y="0"/>
                </a:moveTo>
                <a:lnTo>
                  <a:pt x="1553198" y="0"/>
                </a:lnTo>
                <a:lnTo>
                  <a:pt x="1553198" y="659665"/>
                </a:lnTo>
                <a:lnTo>
                  <a:pt x="1697382" y="659665"/>
                </a:lnTo>
                <a:lnTo>
                  <a:pt x="1866174" y="429725"/>
                </a:lnTo>
                <a:lnTo>
                  <a:pt x="1704921" y="429725"/>
                </a:lnTo>
                <a:lnTo>
                  <a:pt x="1704921" y="0"/>
                </a:lnTo>
                <a:close/>
              </a:path>
              <a:path w="10734040" h="796925">
                <a:moveTo>
                  <a:pt x="2162918" y="230883"/>
                </a:moveTo>
                <a:lnTo>
                  <a:pt x="2012137" y="230883"/>
                </a:lnTo>
                <a:lnTo>
                  <a:pt x="2012137" y="659665"/>
                </a:lnTo>
                <a:lnTo>
                  <a:pt x="2162918" y="659665"/>
                </a:lnTo>
                <a:lnTo>
                  <a:pt x="2162918" y="230883"/>
                </a:lnTo>
                <a:close/>
              </a:path>
              <a:path w="10734040" h="796925">
                <a:moveTo>
                  <a:pt x="2162918" y="0"/>
                </a:moveTo>
                <a:lnTo>
                  <a:pt x="2019676" y="0"/>
                </a:lnTo>
                <a:lnTo>
                  <a:pt x="1704921" y="429725"/>
                </a:lnTo>
                <a:lnTo>
                  <a:pt x="1866174" y="429725"/>
                </a:lnTo>
                <a:lnTo>
                  <a:pt x="2012137" y="230883"/>
                </a:lnTo>
                <a:lnTo>
                  <a:pt x="2162918" y="230883"/>
                </a:lnTo>
                <a:lnTo>
                  <a:pt x="2162918" y="0"/>
                </a:lnTo>
                <a:close/>
              </a:path>
              <a:path w="10734040" h="796925">
                <a:moveTo>
                  <a:pt x="2430826" y="0"/>
                </a:moveTo>
                <a:lnTo>
                  <a:pt x="2269679" y="0"/>
                </a:lnTo>
                <a:lnTo>
                  <a:pt x="2455328" y="314754"/>
                </a:lnTo>
                <a:lnTo>
                  <a:pt x="2257428" y="659665"/>
                </a:lnTo>
                <a:lnTo>
                  <a:pt x="2433653" y="659665"/>
                </a:lnTo>
                <a:lnTo>
                  <a:pt x="2581607" y="393914"/>
                </a:lnTo>
                <a:lnTo>
                  <a:pt x="3098000" y="393914"/>
                </a:lnTo>
                <a:lnTo>
                  <a:pt x="3052797" y="314754"/>
                </a:lnTo>
                <a:lnTo>
                  <a:pt x="3081000" y="266693"/>
                </a:lnTo>
                <a:lnTo>
                  <a:pt x="2578780" y="266693"/>
                </a:lnTo>
                <a:lnTo>
                  <a:pt x="2430826" y="0"/>
                </a:lnTo>
                <a:close/>
              </a:path>
              <a:path w="10734040" h="796925">
                <a:moveTo>
                  <a:pt x="2829453" y="393914"/>
                </a:moveTo>
                <a:lnTo>
                  <a:pt x="2679614" y="393914"/>
                </a:lnTo>
                <a:lnTo>
                  <a:pt x="2679614" y="659665"/>
                </a:lnTo>
                <a:lnTo>
                  <a:pt x="2829453" y="659665"/>
                </a:lnTo>
                <a:lnTo>
                  <a:pt x="2829453" y="393914"/>
                </a:lnTo>
                <a:close/>
              </a:path>
              <a:path w="10734040" h="796925">
                <a:moveTo>
                  <a:pt x="3098000" y="393914"/>
                </a:moveTo>
                <a:lnTo>
                  <a:pt x="2925575" y="393914"/>
                </a:lnTo>
                <a:lnTo>
                  <a:pt x="3073529" y="659665"/>
                </a:lnTo>
                <a:lnTo>
                  <a:pt x="3249754" y="659665"/>
                </a:lnTo>
                <a:lnTo>
                  <a:pt x="3098000" y="393914"/>
                </a:lnTo>
                <a:close/>
              </a:path>
              <a:path w="10734040" h="796925">
                <a:moveTo>
                  <a:pt x="2829453" y="0"/>
                </a:moveTo>
                <a:lnTo>
                  <a:pt x="2679614" y="0"/>
                </a:lnTo>
                <a:lnTo>
                  <a:pt x="2679614" y="266693"/>
                </a:lnTo>
                <a:lnTo>
                  <a:pt x="2829453" y="266693"/>
                </a:lnTo>
                <a:lnTo>
                  <a:pt x="2829453" y="0"/>
                </a:lnTo>
                <a:close/>
              </a:path>
              <a:path w="10734040" h="796925">
                <a:moveTo>
                  <a:pt x="3237503" y="0"/>
                </a:moveTo>
                <a:lnTo>
                  <a:pt x="3076356" y="0"/>
                </a:lnTo>
                <a:lnTo>
                  <a:pt x="2927460" y="266693"/>
                </a:lnTo>
                <a:lnTo>
                  <a:pt x="3081000" y="266693"/>
                </a:lnTo>
                <a:lnTo>
                  <a:pt x="3237503" y="0"/>
                </a:lnTo>
                <a:close/>
              </a:path>
              <a:path w="10734040" h="796925">
                <a:moveTo>
                  <a:pt x="3821443" y="0"/>
                </a:moveTo>
                <a:lnTo>
                  <a:pt x="3322925" y="0"/>
                </a:lnTo>
                <a:lnTo>
                  <a:pt x="3322925" y="659665"/>
                </a:lnTo>
                <a:lnTo>
                  <a:pt x="3833694" y="659665"/>
                </a:lnTo>
                <a:lnTo>
                  <a:pt x="3833694" y="537156"/>
                </a:lnTo>
                <a:lnTo>
                  <a:pt x="3474648" y="537156"/>
                </a:lnTo>
                <a:lnTo>
                  <a:pt x="3474648" y="384490"/>
                </a:lnTo>
                <a:lnTo>
                  <a:pt x="3780921" y="384490"/>
                </a:lnTo>
                <a:lnTo>
                  <a:pt x="3780921" y="265751"/>
                </a:lnTo>
                <a:lnTo>
                  <a:pt x="3474648" y="265751"/>
                </a:lnTo>
                <a:lnTo>
                  <a:pt x="3474648" y="122509"/>
                </a:lnTo>
                <a:lnTo>
                  <a:pt x="3821443" y="122509"/>
                </a:lnTo>
                <a:lnTo>
                  <a:pt x="3821443" y="0"/>
                </a:lnTo>
                <a:close/>
              </a:path>
              <a:path w="10734040" h="796925">
                <a:moveTo>
                  <a:pt x="4109675" y="0"/>
                </a:moveTo>
                <a:lnTo>
                  <a:pt x="3957010" y="0"/>
                </a:lnTo>
                <a:lnTo>
                  <a:pt x="3957010" y="659665"/>
                </a:lnTo>
                <a:lnTo>
                  <a:pt x="4109675" y="659665"/>
                </a:lnTo>
                <a:lnTo>
                  <a:pt x="4109675" y="389202"/>
                </a:lnTo>
                <a:lnTo>
                  <a:pt x="4562018" y="389202"/>
                </a:lnTo>
                <a:lnTo>
                  <a:pt x="4562018" y="260096"/>
                </a:lnTo>
                <a:lnTo>
                  <a:pt x="4109675" y="260096"/>
                </a:lnTo>
                <a:lnTo>
                  <a:pt x="4109675" y="0"/>
                </a:lnTo>
                <a:close/>
              </a:path>
              <a:path w="10734040" h="796925">
                <a:moveTo>
                  <a:pt x="4562018" y="389202"/>
                </a:moveTo>
                <a:lnTo>
                  <a:pt x="4409352" y="389202"/>
                </a:lnTo>
                <a:lnTo>
                  <a:pt x="4409352" y="659665"/>
                </a:lnTo>
                <a:lnTo>
                  <a:pt x="4562018" y="659665"/>
                </a:lnTo>
                <a:lnTo>
                  <a:pt x="4562018" y="389202"/>
                </a:lnTo>
                <a:close/>
              </a:path>
              <a:path w="10734040" h="796925">
                <a:moveTo>
                  <a:pt x="4562018" y="0"/>
                </a:moveTo>
                <a:lnTo>
                  <a:pt x="4409352" y="0"/>
                </a:lnTo>
                <a:lnTo>
                  <a:pt x="4409352" y="260096"/>
                </a:lnTo>
                <a:lnTo>
                  <a:pt x="4562018" y="260096"/>
                </a:lnTo>
                <a:lnTo>
                  <a:pt x="4562018" y="0"/>
                </a:lnTo>
                <a:close/>
              </a:path>
              <a:path w="10734040" h="796925">
                <a:moveTo>
                  <a:pt x="4879013" y="0"/>
                </a:moveTo>
                <a:lnTo>
                  <a:pt x="4727290" y="0"/>
                </a:lnTo>
                <a:lnTo>
                  <a:pt x="4727290" y="659665"/>
                </a:lnTo>
                <a:lnTo>
                  <a:pt x="4871474" y="659665"/>
                </a:lnTo>
                <a:lnTo>
                  <a:pt x="5040266" y="429725"/>
                </a:lnTo>
                <a:lnTo>
                  <a:pt x="4879013" y="429725"/>
                </a:lnTo>
                <a:lnTo>
                  <a:pt x="4879013" y="0"/>
                </a:lnTo>
                <a:close/>
              </a:path>
              <a:path w="10734040" h="796925">
                <a:moveTo>
                  <a:pt x="5337010" y="230883"/>
                </a:moveTo>
                <a:lnTo>
                  <a:pt x="5186229" y="230883"/>
                </a:lnTo>
                <a:lnTo>
                  <a:pt x="5186229" y="659665"/>
                </a:lnTo>
                <a:lnTo>
                  <a:pt x="5337010" y="659665"/>
                </a:lnTo>
                <a:lnTo>
                  <a:pt x="5337010" y="230883"/>
                </a:lnTo>
                <a:close/>
              </a:path>
              <a:path w="10734040" h="796925">
                <a:moveTo>
                  <a:pt x="5337010" y="0"/>
                </a:moveTo>
                <a:lnTo>
                  <a:pt x="5193768" y="0"/>
                </a:lnTo>
                <a:lnTo>
                  <a:pt x="4879013" y="429725"/>
                </a:lnTo>
                <a:lnTo>
                  <a:pt x="5040266" y="429725"/>
                </a:lnTo>
                <a:lnTo>
                  <a:pt x="5186229" y="230883"/>
                </a:lnTo>
                <a:lnTo>
                  <a:pt x="5337010" y="230883"/>
                </a:lnTo>
                <a:lnTo>
                  <a:pt x="5337010" y="0"/>
                </a:lnTo>
                <a:close/>
              </a:path>
              <a:path w="10734040" h="796925">
                <a:moveTo>
                  <a:pt x="5999775" y="0"/>
                </a:moveTo>
                <a:lnTo>
                  <a:pt x="5501256" y="0"/>
                </a:lnTo>
                <a:lnTo>
                  <a:pt x="5501256" y="659665"/>
                </a:lnTo>
                <a:lnTo>
                  <a:pt x="6012026" y="659665"/>
                </a:lnTo>
                <a:lnTo>
                  <a:pt x="6012026" y="537156"/>
                </a:lnTo>
                <a:lnTo>
                  <a:pt x="5652979" y="537156"/>
                </a:lnTo>
                <a:lnTo>
                  <a:pt x="5652979" y="384490"/>
                </a:lnTo>
                <a:lnTo>
                  <a:pt x="5959253" y="384490"/>
                </a:lnTo>
                <a:lnTo>
                  <a:pt x="5959253" y="265751"/>
                </a:lnTo>
                <a:lnTo>
                  <a:pt x="5652979" y="265751"/>
                </a:lnTo>
                <a:lnTo>
                  <a:pt x="5652979" y="122509"/>
                </a:lnTo>
                <a:lnTo>
                  <a:pt x="5999775" y="122509"/>
                </a:lnTo>
                <a:lnTo>
                  <a:pt x="5999775" y="0"/>
                </a:lnTo>
                <a:close/>
              </a:path>
              <a:path w="10734040" h="796925">
                <a:moveTo>
                  <a:pt x="7003462" y="0"/>
                </a:moveTo>
                <a:lnTo>
                  <a:pt x="6402223" y="0"/>
                </a:lnTo>
                <a:lnTo>
                  <a:pt x="6402223" y="659665"/>
                </a:lnTo>
                <a:lnTo>
                  <a:pt x="6553947" y="659665"/>
                </a:lnTo>
                <a:lnTo>
                  <a:pt x="6553947" y="124394"/>
                </a:lnTo>
                <a:lnTo>
                  <a:pt x="7003462" y="124394"/>
                </a:lnTo>
                <a:lnTo>
                  <a:pt x="7003462" y="0"/>
                </a:lnTo>
                <a:close/>
              </a:path>
              <a:path w="10734040" h="796925">
                <a:moveTo>
                  <a:pt x="7003462" y="124394"/>
                </a:moveTo>
                <a:lnTo>
                  <a:pt x="6851739" y="124394"/>
                </a:lnTo>
                <a:lnTo>
                  <a:pt x="6851739" y="659665"/>
                </a:lnTo>
                <a:lnTo>
                  <a:pt x="7003462" y="659665"/>
                </a:lnTo>
                <a:lnTo>
                  <a:pt x="7003462" y="124394"/>
                </a:lnTo>
                <a:close/>
              </a:path>
              <a:path w="10734040" h="796925">
                <a:moveTo>
                  <a:pt x="7665504" y="0"/>
                </a:moveTo>
                <a:lnTo>
                  <a:pt x="7166985" y="0"/>
                </a:lnTo>
                <a:lnTo>
                  <a:pt x="7166985" y="659665"/>
                </a:lnTo>
                <a:lnTo>
                  <a:pt x="7677755" y="659665"/>
                </a:lnTo>
                <a:lnTo>
                  <a:pt x="7677755" y="537156"/>
                </a:lnTo>
                <a:lnTo>
                  <a:pt x="7318709" y="537156"/>
                </a:lnTo>
                <a:lnTo>
                  <a:pt x="7318709" y="384490"/>
                </a:lnTo>
                <a:lnTo>
                  <a:pt x="7624982" y="384490"/>
                </a:lnTo>
                <a:lnTo>
                  <a:pt x="7624982" y="265751"/>
                </a:lnTo>
                <a:lnTo>
                  <a:pt x="7318709" y="265751"/>
                </a:lnTo>
                <a:lnTo>
                  <a:pt x="7318709" y="122509"/>
                </a:lnTo>
                <a:lnTo>
                  <a:pt x="7665504" y="122509"/>
                </a:lnTo>
                <a:lnTo>
                  <a:pt x="7665504" y="0"/>
                </a:lnTo>
                <a:close/>
              </a:path>
              <a:path w="10734040" h="796925">
                <a:moveTo>
                  <a:pt x="8086612" y="0"/>
                </a:moveTo>
                <a:lnTo>
                  <a:pt x="7801071" y="0"/>
                </a:lnTo>
                <a:lnTo>
                  <a:pt x="7801071" y="659665"/>
                </a:lnTo>
                <a:lnTo>
                  <a:pt x="7953736" y="659665"/>
                </a:lnTo>
                <a:lnTo>
                  <a:pt x="7953736" y="477786"/>
                </a:lnTo>
                <a:lnTo>
                  <a:pt x="8086612" y="477786"/>
                </a:lnTo>
                <a:lnTo>
                  <a:pt x="8128960" y="476019"/>
                </a:lnTo>
                <a:lnTo>
                  <a:pt x="8168363" y="470718"/>
                </a:lnTo>
                <a:lnTo>
                  <a:pt x="8238335" y="449515"/>
                </a:lnTo>
                <a:lnTo>
                  <a:pt x="8295820" y="414175"/>
                </a:lnTo>
                <a:lnTo>
                  <a:pt x="8338227" y="366585"/>
                </a:lnTo>
                <a:lnTo>
                  <a:pt x="8345302" y="353392"/>
                </a:lnTo>
                <a:lnTo>
                  <a:pt x="7953736" y="353392"/>
                </a:lnTo>
                <a:lnTo>
                  <a:pt x="7953736" y="124394"/>
                </a:lnTo>
                <a:lnTo>
                  <a:pt x="8344879" y="124394"/>
                </a:lnTo>
                <a:lnTo>
                  <a:pt x="8338227" y="112143"/>
                </a:lnTo>
                <a:lnTo>
                  <a:pt x="8295820" y="64553"/>
                </a:lnTo>
                <a:lnTo>
                  <a:pt x="8238335" y="29213"/>
                </a:lnTo>
                <a:lnTo>
                  <a:pt x="8168363" y="7303"/>
                </a:lnTo>
                <a:lnTo>
                  <a:pt x="8128960" y="1825"/>
                </a:lnTo>
                <a:lnTo>
                  <a:pt x="8086612" y="0"/>
                </a:lnTo>
                <a:close/>
              </a:path>
              <a:path w="10734040" h="796925">
                <a:moveTo>
                  <a:pt x="8344879" y="124394"/>
                </a:moveTo>
                <a:lnTo>
                  <a:pt x="8078130" y="124394"/>
                </a:lnTo>
                <a:lnTo>
                  <a:pt x="8110466" y="126278"/>
                </a:lnTo>
                <a:lnTo>
                  <a:pt x="8138678" y="131933"/>
                </a:lnTo>
                <a:lnTo>
                  <a:pt x="8182735" y="154550"/>
                </a:lnTo>
                <a:lnTo>
                  <a:pt x="8209592" y="190360"/>
                </a:lnTo>
                <a:lnTo>
                  <a:pt x="8218545" y="239364"/>
                </a:lnTo>
                <a:lnTo>
                  <a:pt x="8216307" y="265162"/>
                </a:lnTo>
                <a:lnTo>
                  <a:pt x="8198402" y="307569"/>
                </a:lnTo>
                <a:lnTo>
                  <a:pt x="8162768" y="336959"/>
                </a:lnTo>
                <a:lnTo>
                  <a:pt x="8110466" y="351566"/>
                </a:lnTo>
                <a:lnTo>
                  <a:pt x="8078130" y="353392"/>
                </a:lnTo>
                <a:lnTo>
                  <a:pt x="8345302" y="353392"/>
                </a:lnTo>
                <a:lnTo>
                  <a:pt x="8353482" y="338137"/>
                </a:lnTo>
                <a:lnTo>
                  <a:pt x="8364336" y="307569"/>
                </a:lnTo>
                <a:lnTo>
                  <a:pt x="8370916" y="274526"/>
                </a:lnTo>
                <a:lnTo>
                  <a:pt x="8373095" y="239364"/>
                </a:lnTo>
                <a:lnTo>
                  <a:pt x="8370916" y="203848"/>
                </a:lnTo>
                <a:lnTo>
                  <a:pt x="8364378" y="170806"/>
                </a:lnTo>
                <a:lnTo>
                  <a:pt x="8353482" y="140237"/>
                </a:lnTo>
                <a:lnTo>
                  <a:pt x="8344879" y="124394"/>
                </a:lnTo>
                <a:close/>
              </a:path>
              <a:path w="10734040" h="796925">
                <a:moveTo>
                  <a:pt x="8781020" y="0"/>
                </a:moveTo>
                <a:lnTo>
                  <a:pt x="8473804" y="0"/>
                </a:lnTo>
                <a:lnTo>
                  <a:pt x="8473804" y="659665"/>
                </a:lnTo>
                <a:lnTo>
                  <a:pt x="8798925" y="659665"/>
                </a:lnTo>
                <a:lnTo>
                  <a:pt x="8857058" y="656603"/>
                </a:lnTo>
                <a:lnTo>
                  <a:pt x="8908006" y="647414"/>
                </a:lnTo>
                <a:lnTo>
                  <a:pt x="8951768" y="632101"/>
                </a:lnTo>
                <a:lnTo>
                  <a:pt x="8988344" y="610662"/>
                </a:lnTo>
                <a:lnTo>
                  <a:pt x="9017616" y="583745"/>
                </a:lnTo>
                <a:lnTo>
                  <a:pt x="9040384" y="546580"/>
                </a:lnTo>
                <a:lnTo>
                  <a:pt x="8625527" y="546580"/>
                </a:lnTo>
                <a:lnTo>
                  <a:pt x="8625527" y="379779"/>
                </a:lnTo>
                <a:lnTo>
                  <a:pt x="9026909" y="379779"/>
                </a:lnTo>
                <a:lnTo>
                  <a:pt x="9023212" y="374124"/>
                </a:lnTo>
                <a:lnTo>
                  <a:pt x="9005424" y="355277"/>
                </a:lnTo>
                <a:lnTo>
                  <a:pt x="8984103" y="339256"/>
                </a:lnTo>
                <a:lnTo>
                  <a:pt x="8959248" y="326063"/>
                </a:lnTo>
                <a:lnTo>
                  <a:pt x="8930858" y="315697"/>
                </a:lnTo>
                <a:lnTo>
                  <a:pt x="8951768" y="303917"/>
                </a:lnTo>
                <a:lnTo>
                  <a:pt x="8970203" y="290252"/>
                </a:lnTo>
                <a:lnTo>
                  <a:pt x="8986164" y="274703"/>
                </a:lnTo>
                <a:lnTo>
                  <a:pt x="8987258" y="273290"/>
                </a:lnTo>
                <a:lnTo>
                  <a:pt x="8625527" y="273290"/>
                </a:lnTo>
                <a:lnTo>
                  <a:pt x="8625527" y="113085"/>
                </a:lnTo>
                <a:lnTo>
                  <a:pt x="9013474" y="113085"/>
                </a:lnTo>
                <a:lnTo>
                  <a:pt x="9008134" y="98007"/>
                </a:lnTo>
                <a:lnTo>
                  <a:pt x="8960072" y="44291"/>
                </a:lnTo>
                <a:lnTo>
                  <a:pt x="8924851" y="24914"/>
                </a:lnTo>
                <a:lnTo>
                  <a:pt x="8883268" y="11072"/>
                </a:lnTo>
                <a:lnTo>
                  <a:pt x="8835325" y="2768"/>
                </a:lnTo>
                <a:lnTo>
                  <a:pt x="8781020" y="0"/>
                </a:lnTo>
                <a:close/>
              </a:path>
              <a:path w="10734040" h="796925">
                <a:moveTo>
                  <a:pt x="9026909" y="379779"/>
                </a:moveTo>
                <a:lnTo>
                  <a:pt x="8793271" y="379779"/>
                </a:lnTo>
                <a:lnTo>
                  <a:pt x="8840272" y="384903"/>
                </a:lnTo>
                <a:lnTo>
                  <a:pt x="8873844" y="400275"/>
                </a:lnTo>
                <a:lnTo>
                  <a:pt x="8893988" y="425896"/>
                </a:lnTo>
                <a:lnTo>
                  <a:pt x="8900702" y="461766"/>
                </a:lnTo>
                <a:lnTo>
                  <a:pt x="8893988" y="498872"/>
                </a:lnTo>
                <a:lnTo>
                  <a:pt x="8873844" y="525376"/>
                </a:lnTo>
                <a:lnTo>
                  <a:pt x="8840272" y="541279"/>
                </a:lnTo>
                <a:lnTo>
                  <a:pt x="8793271" y="546580"/>
                </a:lnTo>
                <a:lnTo>
                  <a:pt x="9040384" y="546580"/>
                </a:lnTo>
                <a:lnTo>
                  <a:pt x="9051071" y="515422"/>
                </a:lnTo>
                <a:lnTo>
                  <a:pt x="9055253" y="474016"/>
                </a:lnTo>
                <a:lnTo>
                  <a:pt x="9053250" y="445509"/>
                </a:lnTo>
                <a:lnTo>
                  <a:pt x="9047242" y="419358"/>
                </a:lnTo>
                <a:lnTo>
                  <a:pt x="9037230" y="395563"/>
                </a:lnTo>
                <a:lnTo>
                  <a:pt x="9026909" y="379779"/>
                </a:lnTo>
                <a:close/>
              </a:path>
              <a:path w="10734040" h="796925">
                <a:moveTo>
                  <a:pt x="9013474" y="113085"/>
                </a:moveTo>
                <a:lnTo>
                  <a:pt x="8767827" y="113085"/>
                </a:lnTo>
                <a:lnTo>
                  <a:pt x="8790856" y="114381"/>
                </a:lnTo>
                <a:lnTo>
                  <a:pt x="8810941" y="118268"/>
                </a:lnTo>
                <a:lnTo>
                  <a:pt x="8853819" y="145303"/>
                </a:lnTo>
                <a:lnTo>
                  <a:pt x="8868661" y="193187"/>
                </a:lnTo>
                <a:lnTo>
                  <a:pt x="8867071" y="211799"/>
                </a:lnTo>
                <a:lnTo>
                  <a:pt x="8843217" y="253500"/>
                </a:lnTo>
                <a:lnTo>
                  <a:pt x="8791268" y="272053"/>
                </a:lnTo>
                <a:lnTo>
                  <a:pt x="8767827" y="273290"/>
                </a:lnTo>
                <a:lnTo>
                  <a:pt x="8987258" y="273290"/>
                </a:lnTo>
                <a:lnTo>
                  <a:pt x="9010372" y="237715"/>
                </a:lnTo>
                <a:lnTo>
                  <a:pt x="9022623" y="194365"/>
                </a:lnTo>
                <a:lnTo>
                  <a:pt x="9024154" y="170570"/>
                </a:lnTo>
                <a:lnTo>
                  <a:pt x="9020149" y="131933"/>
                </a:lnTo>
                <a:lnTo>
                  <a:pt x="9013474" y="113085"/>
                </a:lnTo>
                <a:close/>
              </a:path>
              <a:path w="10734040" h="796925">
                <a:moveTo>
                  <a:pt x="9327705" y="0"/>
                </a:moveTo>
                <a:lnTo>
                  <a:pt x="9175992" y="0"/>
                </a:lnTo>
                <a:lnTo>
                  <a:pt x="9175992" y="659665"/>
                </a:lnTo>
                <a:lnTo>
                  <a:pt x="9473774" y="659665"/>
                </a:lnTo>
                <a:lnTo>
                  <a:pt x="9534677" y="656014"/>
                </a:lnTo>
                <a:lnTo>
                  <a:pt x="9588278" y="645058"/>
                </a:lnTo>
                <a:lnTo>
                  <a:pt x="9634576" y="626800"/>
                </a:lnTo>
                <a:lnTo>
                  <a:pt x="9673569" y="601238"/>
                </a:lnTo>
                <a:lnTo>
                  <a:pt x="9704897" y="568254"/>
                </a:lnTo>
                <a:lnTo>
                  <a:pt x="9717152" y="546580"/>
                </a:lnTo>
                <a:lnTo>
                  <a:pt x="9327705" y="546580"/>
                </a:lnTo>
                <a:lnTo>
                  <a:pt x="9327705" y="329832"/>
                </a:lnTo>
                <a:lnTo>
                  <a:pt x="9724870" y="329832"/>
                </a:lnTo>
                <a:lnTo>
                  <a:pt x="9708608" y="300560"/>
                </a:lnTo>
                <a:lnTo>
                  <a:pt x="9680155" y="270462"/>
                </a:lnTo>
                <a:lnTo>
                  <a:pt x="9644582" y="246962"/>
                </a:lnTo>
                <a:lnTo>
                  <a:pt x="9601943" y="230176"/>
                </a:lnTo>
                <a:lnTo>
                  <a:pt x="9552236" y="220104"/>
                </a:lnTo>
                <a:lnTo>
                  <a:pt x="9495459" y="216747"/>
                </a:lnTo>
                <a:lnTo>
                  <a:pt x="9327705" y="216747"/>
                </a:lnTo>
                <a:lnTo>
                  <a:pt x="9327705" y="0"/>
                </a:lnTo>
                <a:close/>
              </a:path>
              <a:path w="10734040" h="796925">
                <a:moveTo>
                  <a:pt x="9724870" y="329832"/>
                </a:moveTo>
                <a:lnTo>
                  <a:pt x="9465292" y="329832"/>
                </a:lnTo>
                <a:lnTo>
                  <a:pt x="9520541" y="336252"/>
                </a:lnTo>
                <a:lnTo>
                  <a:pt x="9560007" y="355512"/>
                </a:lnTo>
                <a:lnTo>
                  <a:pt x="9583688" y="387612"/>
                </a:lnTo>
                <a:lnTo>
                  <a:pt x="9591582" y="432552"/>
                </a:lnTo>
                <a:lnTo>
                  <a:pt x="9589461" y="458703"/>
                </a:lnTo>
                <a:lnTo>
                  <a:pt x="9572494" y="501110"/>
                </a:lnTo>
                <a:lnTo>
                  <a:pt x="9539506" y="530147"/>
                </a:lnTo>
                <a:lnTo>
                  <a:pt x="9493333" y="544754"/>
                </a:lnTo>
                <a:lnTo>
                  <a:pt x="9465292" y="546580"/>
                </a:lnTo>
                <a:lnTo>
                  <a:pt x="9717152" y="546580"/>
                </a:lnTo>
                <a:lnTo>
                  <a:pt x="9727275" y="528675"/>
                </a:lnTo>
                <a:lnTo>
                  <a:pt x="9740703" y="482498"/>
                </a:lnTo>
                <a:lnTo>
                  <a:pt x="9745179" y="429725"/>
                </a:lnTo>
                <a:lnTo>
                  <a:pt x="9741117" y="380191"/>
                </a:lnTo>
                <a:lnTo>
                  <a:pt x="9728927" y="337136"/>
                </a:lnTo>
                <a:lnTo>
                  <a:pt x="9724870" y="329832"/>
                </a:lnTo>
                <a:close/>
              </a:path>
              <a:path w="10734040" h="796925">
                <a:moveTo>
                  <a:pt x="9980743" y="0"/>
                </a:moveTo>
                <a:lnTo>
                  <a:pt x="9829051" y="0"/>
                </a:lnTo>
                <a:lnTo>
                  <a:pt x="9829051" y="659665"/>
                </a:lnTo>
                <a:lnTo>
                  <a:pt x="9980743" y="659665"/>
                </a:lnTo>
                <a:lnTo>
                  <a:pt x="9980743" y="0"/>
                </a:lnTo>
                <a:close/>
              </a:path>
              <a:path w="10734040" h="796925">
                <a:moveTo>
                  <a:pt x="10263771" y="0"/>
                </a:moveTo>
                <a:lnTo>
                  <a:pt x="10087546" y="0"/>
                </a:lnTo>
                <a:lnTo>
                  <a:pt x="10308063" y="322293"/>
                </a:lnTo>
                <a:lnTo>
                  <a:pt x="10072468" y="659665"/>
                </a:lnTo>
                <a:lnTo>
                  <a:pt x="10248693" y="659665"/>
                </a:lnTo>
                <a:lnTo>
                  <a:pt x="10400416" y="441033"/>
                </a:lnTo>
                <a:lnTo>
                  <a:pt x="10583072" y="441033"/>
                </a:lnTo>
                <a:lnTo>
                  <a:pt x="10496539" y="315697"/>
                </a:lnTo>
                <a:lnTo>
                  <a:pt x="10577158" y="199784"/>
                </a:lnTo>
                <a:lnTo>
                  <a:pt x="10400416" y="199784"/>
                </a:lnTo>
                <a:lnTo>
                  <a:pt x="10263771" y="0"/>
                </a:lnTo>
                <a:close/>
              </a:path>
              <a:path w="10734040" h="796925">
                <a:moveTo>
                  <a:pt x="10583072" y="441033"/>
                </a:moveTo>
                <a:lnTo>
                  <a:pt x="10400416" y="441033"/>
                </a:lnTo>
                <a:lnTo>
                  <a:pt x="10554024" y="659665"/>
                </a:lnTo>
                <a:lnTo>
                  <a:pt x="10734018" y="659665"/>
                </a:lnTo>
                <a:lnTo>
                  <a:pt x="10583072" y="441033"/>
                </a:lnTo>
                <a:close/>
              </a:path>
              <a:path w="10734040" h="796925">
                <a:moveTo>
                  <a:pt x="10716113" y="0"/>
                </a:moveTo>
                <a:lnTo>
                  <a:pt x="10537061" y="0"/>
                </a:lnTo>
                <a:lnTo>
                  <a:pt x="10400416" y="199784"/>
                </a:lnTo>
                <a:lnTo>
                  <a:pt x="10577158" y="199784"/>
                </a:lnTo>
                <a:lnTo>
                  <a:pt x="10716113" y="0"/>
                </a:lnTo>
                <a:close/>
              </a:path>
            </a:pathLst>
          </a:custGeom>
          <a:solidFill>
            <a:srgbClr val="0A7C7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5367" y="1018786"/>
            <a:ext cx="8985952" cy="302556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517594" y="2070970"/>
            <a:ext cx="594540" cy="372743"/>
            <a:chOff x="852845" y="3415184"/>
            <a:chExt cx="980440" cy="614680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2845" y="3415187"/>
              <a:ext cx="980295" cy="61442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94737" y="3415184"/>
              <a:ext cx="896619" cy="530860"/>
            </a:xfrm>
            <a:custGeom>
              <a:avLst/>
              <a:gdLst/>
              <a:ahLst/>
              <a:cxnLst/>
              <a:rect l="l" t="t" r="r" b="b"/>
              <a:pathLst>
                <a:path w="896619" h="530860">
                  <a:moveTo>
                    <a:pt x="215490" y="0"/>
                  </a:moveTo>
                  <a:lnTo>
                    <a:pt x="160883" y="4579"/>
                  </a:lnTo>
                  <a:lnTo>
                    <a:pt x="112876" y="18324"/>
                  </a:lnTo>
                  <a:lnTo>
                    <a:pt x="73112" y="39763"/>
                  </a:lnTo>
                  <a:lnTo>
                    <a:pt x="43244" y="68898"/>
                  </a:lnTo>
                  <a:lnTo>
                    <a:pt x="24553" y="104813"/>
                  </a:lnTo>
                  <a:lnTo>
                    <a:pt x="18324" y="146592"/>
                  </a:lnTo>
                  <a:lnTo>
                    <a:pt x="19286" y="163356"/>
                  </a:lnTo>
                  <a:lnTo>
                    <a:pt x="33716" y="208161"/>
                  </a:lnTo>
                  <a:lnTo>
                    <a:pt x="64225" y="242793"/>
                  </a:lnTo>
                  <a:lnTo>
                    <a:pt x="77693" y="252138"/>
                  </a:lnTo>
                  <a:lnTo>
                    <a:pt x="60057" y="262398"/>
                  </a:lnTo>
                  <a:lnTo>
                    <a:pt x="31105" y="287320"/>
                  </a:lnTo>
                  <a:lnTo>
                    <a:pt x="4947" y="335145"/>
                  </a:lnTo>
                  <a:lnTo>
                    <a:pt x="0" y="373077"/>
                  </a:lnTo>
                  <a:lnTo>
                    <a:pt x="1649" y="396163"/>
                  </a:lnTo>
                  <a:lnTo>
                    <a:pt x="14842" y="437942"/>
                  </a:lnTo>
                  <a:lnTo>
                    <a:pt x="41275" y="473264"/>
                  </a:lnTo>
                  <a:lnTo>
                    <a:pt x="79022" y="500750"/>
                  </a:lnTo>
                  <a:lnTo>
                    <a:pt x="127397" y="519943"/>
                  </a:lnTo>
                  <a:lnTo>
                    <a:pt x="184201" y="529472"/>
                  </a:lnTo>
                  <a:lnTo>
                    <a:pt x="215490" y="530664"/>
                  </a:lnTo>
                  <a:lnTo>
                    <a:pt x="246780" y="529472"/>
                  </a:lnTo>
                  <a:lnTo>
                    <a:pt x="303582" y="519943"/>
                  </a:lnTo>
                  <a:lnTo>
                    <a:pt x="352280" y="500750"/>
                  </a:lnTo>
                  <a:lnTo>
                    <a:pt x="390392" y="473264"/>
                  </a:lnTo>
                  <a:lnTo>
                    <a:pt x="413703" y="443441"/>
                  </a:lnTo>
                  <a:lnTo>
                    <a:pt x="215490" y="443441"/>
                  </a:lnTo>
                  <a:lnTo>
                    <a:pt x="194646" y="442205"/>
                  </a:lnTo>
                  <a:lnTo>
                    <a:pt x="145859" y="423652"/>
                  </a:lnTo>
                  <a:lnTo>
                    <a:pt x="121809" y="385719"/>
                  </a:lnTo>
                  <a:lnTo>
                    <a:pt x="120205" y="369412"/>
                  </a:lnTo>
                  <a:lnTo>
                    <a:pt x="121799" y="353515"/>
                  </a:lnTo>
                  <a:lnTo>
                    <a:pt x="145859" y="315906"/>
                  </a:lnTo>
                  <a:lnTo>
                    <a:pt x="194646" y="297353"/>
                  </a:lnTo>
                  <a:lnTo>
                    <a:pt x="215490" y="296116"/>
                  </a:lnTo>
                  <a:lnTo>
                    <a:pt x="407508" y="296116"/>
                  </a:lnTo>
                  <a:lnTo>
                    <a:pt x="400884" y="287320"/>
                  </a:lnTo>
                  <a:lnTo>
                    <a:pt x="387554" y="274126"/>
                  </a:lnTo>
                  <a:lnTo>
                    <a:pt x="371933" y="262398"/>
                  </a:lnTo>
                  <a:lnTo>
                    <a:pt x="354020" y="252138"/>
                  </a:lnTo>
                  <a:lnTo>
                    <a:pt x="367810" y="242793"/>
                  </a:lnTo>
                  <a:lnTo>
                    <a:pt x="379858" y="232348"/>
                  </a:lnTo>
                  <a:lnTo>
                    <a:pt x="390165" y="220804"/>
                  </a:lnTo>
                  <a:lnTo>
                    <a:pt x="394262" y="214757"/>
                  </a:lnTo>
                  <a:lnTo>
                    <a:pt x="215490" y="214757"/>
                  </a:lnTo>
                  <a:lnTo>
                    <a:pt x="198129" y="213703"/>
                  </a:lnTo>
                  <a:lnTo>
                    <a:pt x="157586" y="197899"/>
                  </a:lnTo>
                  <a:lnTo>
                    <a:pt x="136330" y="151723"/>
                  </a:lnTo>
                  <a:lnTo>
                    <a:pt x="137659" y="137522"/>
                  </a:lnTo>
                  <a:lnTo>
                    <a:pt x="157586" y="104813"/>
                  </a:lnTo>
                  <a:lnTo>
                    <a:pt x="198402" y="88321"/>
                  </a:lnTo>
                  <a:lnTo>
                    <a:pt x="215490" y="87222"/>
                  </a:lnTo>
                  <a:lnTo>
                    <a:pt x="400565" y="87222"/>
                  </a:lnTo>
                  <a:lnTo>
                    <a:pt x="400107" y="86122"/>
                  </a:lnTo>
                  <a:lnTo>
                    <a:pt x="375457" y="53368"/>
                  </a:lnTo>
                  <a:lnTo>
                    <a:pt x="340275" y="28081"/>
                  </a:lnTo>
                  <a:lnTo>
                    <a:pt x="295610" y="10305"/>
                  </a:lnTo>
                  <a:lnTo>
                    <a:pt x="243936" y="1144"/>
                  </a:lnTo>
                  <a:lnTo>
                    <a:pt x="215490" y="0"/>
                  </a:lnTo>
                  <a:close/>
                </a:path>
                <a:path w="896619" h="530860">
                  <a:moveTo>
                    <a:pt x="407508" y="296116"/>
                  </a:moveTo>
                  <a:lnTo>
                    <a:pt x="215490" y="296116"/>
                  </a:lnTo>
                  <a:lnTo>
                    <a:pt x="236657" y="297353"/>
                  </a:lnTo>
                  <a:lnTo>
                    <a:pt x="255439" y="301064"/>
                  </a:lnTo>
                  <a:lnTo>
                    <a:pt x="297399" y="326671"/>
                  </a:lnTo>
                  <a:lnTo>
                    <a:pt x="312241" y="369412"/>
                  </a:lnTo>
                  <a:lnTo>
                    <a:pt x="310592" y="385447"/>
                  </a:lnTo>
                  <a:lnTo>
                    <a:pt x="285855" y="423652"/>
                  </a:lnTo>
                  <a:lnTo>
                    <a:pt x="236657" y="442205"/>
                  </a:lnTo>
                  <a:lnTo>
                    <a:pt x="215490" y="443441"/>
                  </a:lnTo>
                  <a:lnTo>
                    <a:pt x="413703" y="443441"/>
                  </a:lnTo>
                  <a:lnTo>
                    <a:pt x="417194" y="437942"/>
                  </a:lnTo>
                  <a:lnTo>
                    <a:pt x="425668" y="417785"/>
                  </a:lnTo>
                  <a:lnTo>
                    <a:pt x="430753" y="396163"/>
                  </a:lnTo>
                  <a:lnTo>
                    <a:pt x="432447" y="373077"/>
                  </a:lnTo>
                  <a:lnTo>
                    <a:pt x="431165" y="353515"/>
                  </a:lnTo>
                  <a:lnTo>
                    <a:pt x="427318" y="335145"/>
                  </a:lnTo>
                  <a:lnTo>
                    <a:pt x="420904" y="317967"/>
                  </a:lnTo>
                  <a:lnTo>
                    <a:pt x="411924" y="301980"/>
                  </a:lnTo>
                  <a:lnTo>
                    <a:pt x="407508" y="296116"/>
                  </a:lnTo>
                  <a:close/>
                </a:path>
                <a:path w="896619" h="530860">
                  <a:moveTo>
                    <a:pt x="400565" y="87222"/>
                  </a:moveTo>
                  <a:lnTo>
                    <a:pt x="215490" y="87222"/>
                  </a:lnTo>
                  <a:lnTo>
                    <a:pt x="232897" y="88321"/>
                  </a:lnTo>
                  <a:lnTo>
                    <a:pt x="248472" y="91620"/>
                  </a:lnTo>
                  <a:lnTo>
                    <a:pt x="283747" y="114066"/>
                  </a:lnTo>
                  <a:lnTo>
                    <a:pt x="296116" y="151723"/>
                  </a:lnTo>
                  <a:lnTo>
                    <a:pt x="294742" y="165605"/>
                  </a:lnTo>
                  <a:lnTo>
                    <a:pt x="274127" y="197899"/>
                  </a:lnTo>
                  <a:lnTo>
                    <a:pt x="232897" y="213703"/>
                  </a:lnTo>
                  <a:lnTo>
                    <a:pt x="215490" y="214757"/>
                  </a:lnTo>
                  <a:lnTo>
                    <a:pt x="394262" y="214757"/>
                  </a:lnTo>
                  <a:lnTo>
                    <a:pt x="410275" y="179206"/>
                  </a:lnTo>
                  <a:lnTo>
                    <a:pt x="414123" y="146592"/>
                  </a:lnTo>
                  <a:lnTo>
                    <a:pt x="412566" y="124970"/>
                  </a:lnTo>
                  <a:lnTo>
                    <a:pt x="407894" y="104813"/>
                  </a:lnTo>
                  <a:lnTo>
                    <a:pt x="400565" y="87222"/>
                  </a:lnTo>
                  <a:close/>
                </a:path>
                <a:path w="896619" h="530860">
                  <a:moveTo>
                    <a:pt x="536643" y="408259"/>
                  </a:moveTo>
                  <a:lnTo>
                    <a:pt x="492665" y="495482"/>
                  </a:lnTo>
                  <a:lnTo>
                    <a:pt x="506546" y="503451"/>
                  </a:lnTo>
                  <a:lnTo>
                    <a:pt x="521800" y="510505"/>
                  </a:lnTo>
                  <a:lnTo>
                    <a:pt x="575353" y="525716"/>
                  </a:lnTo>
                  <a:lnTo>
                    <a:pt x="614567" y="530114"/>
                  </a:lnTo>
                  <a:lnTo>
                    <a:pt x="634860" y="530664"/>
                  </a:lnTo>
                  <a:lnTo>
                    <a:pt x="672563" y="528648"/>
                  </a:lnTo>
                  <a:lnTo>
                    <a:pt x="741094" y="512522"/>
                  </a:lnTo>
                  <a:lnTo>
                    <a:pt x="799914" y="480412"/>
                  </a:lnTo>
                  <a:lnTo>
                    <a:pt x="845080" y="433913"/>
                  </a:lnTo>
                  <a:lnTo>
                    <a:pt x="632661" y="433913"/>
                  </a:lnTo>
                  <a:lnTo>
                    <a:pt x="604672" y="432309"/>
                  </a:lnTo>
                  <a:lnTo>
                    <a:pt x="579339" y="427498"/>
                  </a:lnTo>
                  <a:lnTo>
                    <a:pt x="556662" y="419481"/>
                  </a:lnTo>
                  <a:lnTo>
                    <a:pt x="536643" y="408259"/>
                  </a:lnTo>
                  <a:close/>
                </a:path>
                <a:path w="896619" h="530860">
                  <a:moveTo>
                    <a:pt x="895054" y="284389"/>
                  </a:moveTo>
                  <a:lnTo>
                    <a:pt x="777054" y="284389"/>
                  </a:lnTo>
                  <a:lnTo>
                    <a:pt x="773389" y="318564"/>
                  </a:lnTo>
                  <a:lnTo>
                    <a:pt x="765327" y="348524"/>
                  </a:lnTo>
                  <a:lnTo>
                    <a:pt x="736009" y="395799"/>
                  </a:lnTo>
                  <a:lnTo>
                    <a:pt x="691112" y="424386"/>
                  </a:lnTo>
                  <a:lnTo>
                    <a:pt x="632661" y="433913"/>
                  </a:lnTo>
                  <a:lnTo>
                    <a:pt x="845080" y="433913"/>
                  </a:lnTo>
                  <a:lnTo>
                    <a:pt x="877974" y="371151"/>
                  </a:lnTo>
                  <a:lnTo>
                    <a:pt x="894466" y="296389"/>
                  </a:lnTo>
                  <a:lnTo>
                    <a:pt x="894928" y="286955"/>
                  </a:lnTo>
                  <a:lnTo>
                    <a:pt x="895054" y="284389"/>
                  </a:lnTo>
                  <a:close/>
                </a:path>
                <a:path w="896619" h="530860">
                  <a:moveTo>
                    <a:pt x="667110" y="0"/>
                  </a:moveTo>
                  <a:lnTo>
                    <a:pt x="615256" y="5315"/>
                  </a:lnTo>
                  <a:lnTo>
                    <a:pt x="568160" y="21255"/>
                  </a:lnTo>
                  <a:lnTo>
                    <a:pt x="528762" y="46362"/>
                  </a:lnTo>
                  <a:lnTo>
                    <a:pt x="498529" y="80625"/>
                  </a:lnTo>
                  <a:lnTo>
                    <a:pt x="479290" y="122585"/>
                  </a:lnTo>
                  <a:lnTo>
                    <a:pt x="472875" y="170780"/>
                  </a:lnTo>
                  <a:lnTo>
                    <a:pt x="474342" y="193913"/>
                  </a:lnTo>
                  <a:lnTo>
                    <a:pt x="486070" y="236060"/>
                  </a:lnTo>
                  <a:lnTo>
                    <a:pt x="509109" y="272021"/>
                  </a:lnTo>
                  <a:lnTo>
                    <a:pt x="540993" y="299873"/>
                  </a:lnTo>
                  <a:lnTo>
                    <a:pt x="580805" y="319433"/>
                  </a:lnTo>
                  <a:lnTo>
                    <a:pt x="625514" y="329328"/>
                  </a:lnTo>
                  <a:lnTo>
                    <a:pt x="649519" y="330565"/>
                  </a:lnTo>
                  <a:lnTo>
                    <a:pt x="687999" y="327679"/>
                  </a:lnTo>
                  <a:lnTo>
                    <a:pt x="722082" y="319021"/>
                  </a:lnTo>
                  <a:lnTo>
                    <a:pt x="751767" y="304591"/>
                  </a:lnTo>
                  <a:lnTo>
                    <a:pt x="777054" y="284389"/>
                  </a:lnTo>
                  <a:lnTo>
                    <a:pt x="895054" y="284389"/>
                  </a:lnTo>
                  <a:lnTo>
                    <a:pt x="896491" y="255070"/>
                  </a:lnTo>
                  <a:lnTo>
                    <a:pt x="896527" y="254337"/>
                  </a:lnTo>
                  <a:lnTo>
                    <a:pt x="895710" y="241877"/>
                  </a:lnTo>
                  <a:lnTo>
                    <a:pt x="675906" y="241877"/>
                  </a:lnTo>
                  <a:lnTo>
                    <a:pt x="657078" y="240595"/>
                  </a:lnTo>
                  <a:lnTo>
                    <a:pt x="612138" y="221354"/>
                  </a:lnTo>
                  <a:lnTo>
                    <a:pt x="590150" y="181637"/>
                  </a:lnTo>
                  <a:lnTo>
                    <a:pt x="588683" y="164916"/>
                  </a:lnTo>
                  <a:lnTo>
                    <a:pt x="590097" y="148835"/>
                  </a:lnTo>
                  <a:lnTo>
                    <a:pt x="612138" y="109211"/>
                  </a:lnTo>
                  <a:lnTo>
                    <a:pt x="656052" y="90017"/>
                  </a:lnTo>
                  <a:lnTo>
                    <a:pt x="655588" y="90017"/>
                  </a:lnTo>
                  <a:lnTo>
                    <a:pt x="674440" y="88688"/>
                  </a:lnTo>
                  <a:lnTo>
                    <a:pt x="852381" y="88688"/>
                  </a:lnTo>
                  <a:lnTo>
                    <a:pt x="835691" y="65966"/>
                  </a:lnTo>
                  <a:lnTo>
                    <a:pt x="802343" y="37106"/>
                  </a:lnTo>
                  <a:lnTo>
                    <a:pt x="763129" y="16491"/>
                  </a:lnTo>
                  <a:lnTo>
                    <a:pt x="718051" y="4122"/>
                  </a:lnTo>
                  <a:lnTo>
                    <a:pt x="667110" y="0"/>
                  </a:lnTo>
                  <a:close/>
                </a:path>
                <a:path w="896619" h="530860">
                  <a:moveTo>
                    <a:pt x="852381" y="88688"/>
                  </a:moveTo>
                  <a:lnTo>
                    <a:pt x="674440" y="88688"/>
                  </a:lnTo>
                  <a:lnTo>
                    <a:pt x="694184" y="90017"/>
                  </a:lnTo>
                  <a:lnTo>
                    <a:pt x="711639" y="94003"/>
                  </a:lnTo>
                  <a:lnTo>
                    <a:pt x="750255" y="121349"/>
                  </a:lnTo>
                  <a:lnTo>
                    <a:pt x="763861" y="164916"/>
                  </a:lnTo>
                  <a:lnTo>
                    <a:pt x="762304" y="181043"/>
                  </a:lnTo>
                  <a:lnTo>
                    <a:pt x="738940" y="220621"/>
                  </a:lnTo>
                  <a:lnTo>
                    <a:pt x="694216" y="240595"/>
                  </a:lnTo>
                  <a:lnTo>
                    <a:pt x="693760" y="240595"/>
                  </a:lnTo>
                  <a:lnTo>
                    <a:pt x="675906" y="241877"/>
                  </a:lnTo>
                  <a:lnTo>
                    <a:pt x="895710" y="241877"/>
                  </a:lnTo>
                  <a:lnTo>
                    <a:pt x="892740" y="196618"/>
                  </a:lnTo>
                  <a:lnTo>
                    <a:pt x="892724" y="196387"/>
                  </a:lnTo>
                  <a:lnTo>
                    <a:pt x="881368" y="145903"/>
                  </a:lnTo>
                  <a:lnTo>
                    <a:pt x="881317" y="145674"/>
                  </a:lnTo>
                  <a:lnTo>
                    <a:pt x="862306" y="102200"/>
                  </a:lnTo>
                  <a:lnTo>
                    <a:pt x="852381" y="88688"/>
                  </a:lnTo>
                  <a:close/>
                </a:path>
              </a:pathLst>
            </a:custGeom>
            <a:solidFill>
              <a:srgbClr val="0A7C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488492" y="2102718"/>
            <a:ext cx="1818660" cy="372743"/>
            <a:chOff x="5752076" y="3467538"/>
            <a:chExt cx="2999105" cy="614680"/>
          </a:xfrm>
        </p:grpSpPr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52076" y="3467541"/>
              <a:ext cx="2999050" cy="61442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793959" y="3467538"/>
              <a:ext cx="2915285" cy="530860"/>
            </a:xfrm>
            <a:custGeom>
              <a:avLst/>
              <a:gdLst/>
              <a:ahLst/>
              <a:cxnLst/>
              <a:rect l="l" t="t" r="r" b="b"/>
              <a:pathLst>
                <a:path w="2915284" h="530860">
                  <a:moveTo>
                    <a:pt x="0" y="85023"/>
                  </a:moveTo>
                  <a:lnTo>
                    <a:pt x="0" y="175910"/>
                  </a:lnTo>
                  <a:lnTo>
                    <a:pt x="244076" y="265332"/>
                  </a:lnTo>
                  <a:lnTo>
                    <a:pt x="0" y="354020"/>
                  </a:lnTo>
                  <a:lnTo>
                    <a:pt x="0" y="445640"/>
                  </a:lnTo>
                  <a:lnTo>
                    <a:pt x="348889" y="312974"/>
                  </a:lnTo>
                  <a:lnTo>
                    <a:pt x="348889" y="217689"/>
                  </a:lnTo>
                  <a:lnTo>
                    <a:pt x="0" y="85023"/>
                  </a:lnTo>
                  <a:close/>
                </a:path>
                <a:path w="2915284" h="530860">
                  <a:moveTo>
                    <a:pt x="447567" y="384805"/>
                  </a:moveTo>
                  <a:lnTo>
                    <a:pt x="400657" y="475692"/>
                  </a:lnTo>
                  <a:lnTo>
                    <a:pt x="419947" y="488153"/>
                  </a:lnTo>
                  <a:lnTo>
                    <a:pt x="441158" y="499148"/>
                  </a:lnTo>
                  <a:lnTo>
                    <a:pt x="489346" y="516738"/>
                  </a:lnTo>
                  <a:lnTo>
                    <a:pt x="542487" y="527184"/>
                  </a:lnTo>
                  <a:lnTo>
                    <a:pt x="596358" y="530664"/>
                  </a:lnTo>
                  <a:lnTo>
                    <a:pt x="630121" y="529244"/>
                  </a:lnTo>
                  <a:lnTo>
                    <a:pt x="689125" y="517884"/>
                  </a:lnTo>
                  <a:lnTo>
                    <a:pt x="736996" y="495301"/>
                  </a:lnTo>
                  <a:lnTo>
                    <a:pt x="772912" y="464516"/>
                  </a:lnTo>
                  <a:lnTo>
                    <a:pt x="794125" y="430981"/>
                  </a:lnTo>
                  <a:lnTo>
                    <a:pt x="593426" y="430981"/>
                  </a:lnTo>
                  <a:lnTo>
                    <a:pt x="573411" y="430249"/>
                  </a:lnTo>
                  <a:lnTo>
                    <a:pt x="534196" y="424386"/>
                  </a:lnTo>
                  <a:lnTo>
                    <a:pt x="496496" y="412430"/>
                  </a:lnTo>
                  <a:lnTo>
                    <a:pt x="462778" y="395204"/>
                  </a:lnTo>
                  <a:lnTo>
                    <a:pt x="447567" y="384805"/>
                  </a:lnTo>
                  <a:close/>
                </a:path>
                <a:path w="2915284" h="530860">
                  <a:moveTo>
                    <a:pt x="778133" y="8795"/>
                  </a:moveTo>
                  <a:lnTo>
                    <a:pt x="465158" y="8795"/>
                  </a:lnTo>
                  <a:lnTo>
                    <a:pt x="438771" y="297582"/>
                  </a:lnTo>
                  <a:lnTo>
                    <a:pt x="569972" y="297582"/>
                  </a:lnTo>
                  <a:lnTo>
                    <a:pt x="600481" y="298636"/>
                  </a:lnTo>
                  <a:lnTo>
                    <a:pt x="646658" y="307066"/>
                  </a:lnTo>
                  <a:lnTo>
                    <a:pt x="682666" y="335328"/>
                  </a:lnTo>
                  <a:lnTo>
                    <a:pt x="689444" y="364282"/>
                  </a:lnTo>
                  <a:lnTo>
                    <a:pt x="687842" y="379171"/>
                  </a:lnTo>
                  <a:lnTo>
                    <a:pt x="663791" y="413390"/>
                  </a:lnTo>
                  <a:lnTo>
                    <a:pt x="614593" y="429882"/>
                  </a:lnTo>
                  <a:lnTo>
                    <a:pt x="593426" y="430981"/>
                  </a:lnTo>
                  <a:lnTo>
                    <a:pt x="794125" y="430981"/>
                  </a:lnTo>
                  <a:lnTo>
                    <a:pt x="808185" y="383570"/>
                  </a:lnTo>
                  <a:lnTo>
                    <a:pt x="809650" y="360617"/>
                  </a:lnTo>
                  <a:lnTo>
                    <a:pt x="806399" y="326167"/>
                  </a:lnTo>
                  <a:lnTo>
                    <a:pt x="780381" y="268262"/>
                  </a:lnTo>
                  <a:lnTo>
                    <a:pt x="728387" y="225891"/>
                  </a:lnTo>
                  <a:lnTo>
                    <a:pt x="692014" y="212377"/>
                  </a:lnTo>
                  <a:lnTo>
                    <a:pt x="648493" y="204267"/>
                  </a:lnTo>
                  <a:lnTo>
                    <a:pt x="597824" y="201564"/>
                  </a:lnTo>
                  <a:lnTo>
                    <a:pt x="556045" y="201564"/>
                  </a:lnTo>
                  <a:lnTo>
                    <a:pt x="564108" y="104080"/>
                  </a:lnTo>
                  <a:lnTo>
                    <a:pt x="778133" y="104080"/>
                  </a:lnTo>
                  <a:lnTo>
                    <a:pt x="778133" y="8795"/>
                  </a:lnTo>
                  <a:close/>
                </a:path>
                <a:path w="2915284" h="530860">
                  <a:moveTo>
                    <a:pt x="1211143" y="99682"/>
                  </a:moveTo>
                  <a:lnTo>
                    <a:pt x="1019162" y="99682"/>
                  </a:lnTo>
                  <a:lnTo>
                    <a:pt x="1038084" y="100736"/>
                  </a:lnTo>
                  <a:lnTo>
                    <a:pt x="1054532" y="103898"/>
                  </a:lnTo>
                  <a:lnTo>
                    <a:pt x="1089300" y="125521"/>
                  </a:lnTo>
                  <a:lnTo>
                    <a:pt x="1101254" y="163450"/>
                  </a:lnTo>
                  <a:lnTo>
                    <a:pt x="1100685" y="172292"/>
                  </a:lnTo>
                  <a:lnTo>
                    <a:pt x="1083480" y="217871"/>
                  </a:lnTo>
                  <a:lnTo>
                    <a:pt x="1047748" y="258002"/>
                  </a:lnTo>
                  <a:lnTo>
                    <a:pt x="849848" y="444907"/>
                  </a:lnTo>
                  <a:lnTo>
                    <a:pt x="849848" y="521868"/>
                  </a:lnTo>
                  <a:lnTo>
                    <a:pt x="1237585" y="521868"/>
                  </a:lnTo>
                  <a:lnTo>
                    <a:pt x="1237585" y="425117"/>
                  </a:lnTo>
                  <a:lnTo>
                    <a:pt x="1016963" y="425117"/>
                  </a:lnTo>
                  <a:lnTo>
                    <a:pt x="1134970" y="313707"/>
                  </a:lnTo>
                  <a:lnTo>
                    <a:pt x="1177299" y="269360"/>
                  </a:lnTo>
                  <a:lnTo>
                    <a:pt x="1203136" y="230150"/>
                  </a:lnTo>
                  <a:lnTo>
                    <a:pt x="1216329" y="192220"/>
                  </a:lnTo>
                  <a:lnTo>
                    <a:pt x="1220727" y="151723"/>
                  </a:lnTo>
                  <a:lnTo>
                    <a:pt x="1219215" y="129414"/>
                  </a:lnTo>
                  <a:lnTo>
                    <a:pt x="1214790" y="109166"/>
                  </a:lnTo>
                  <a:lnTo>
                    <a:pt x="1214680" y="108662"/>
                  </a:lnTo>
                  <a:lnTo>
                    <a:pt x="1211143" y="99682"/>
                  </a:lnTo>
                  <a:close/>
                </a:path>
                <a:path w="2915284" h="530860">
                  <a:moveTo>
                    <a:pt x="1030157" y="0"/>
                  </a:moveTo>
                  <a:lnTo>
                    <a:pt x="965839" y="6414"/>
                  </a:lnTo>
                  <a:lnTo>
                    <a:pt x="909218" y="25653"/>
                  </a:lnTo>
                  <a:lnTo>
                    <a:pt x="862031" y="55615"/>
                  </a:lnTo>
                  <a:lnTo>
                    <a:pt x="826393" y="95285"/>
                  </a:lnTo>
                  <a:lnTo>
                    <a:pt x="912883" y="150990"/>
                  </a:lnTo>
                  <a:lnTo>
                    <a:pt x="922597" y="138988"/>
                  </a:lnTo>
                  <a:lnTo>
                    <a:pt x="933410" y="128634"/>
                  </a:lnTo>
                  <a:lnTo>
                    <a:pt x="972301" y="107104"/>
                  </a:lnTo>
                  <a:lnTo>
                    <a:pt x="1019162" y="99682"/>
                  </a:lnTo>
                  <a:lnTo>
                    <a:pt x="1211143" y="99682"/>
                  </a:lnTo>
                  <a:lnTo>
                    <a:pt x="1207121" y="89468"/>
                  </a:lnTo>
                  <a:lnTo>
                    <a:pt x="1183577" y="55615"/>
                  </a:lnTo>
                  <a:lnTo>
                    <a:pt x="1150228" y="29228"/>
                  </a:lnTo>
                  <a:lnTo>
                    <a:pt x="1107670" y="10721"/>
                  </a:lnTo>
                  <a:lnTo>
                    <a:pt x="1057827" y="1191"/>
                  </a:lnTo>
                  <a:lnTo>
                    <a:pt x="1030157" y="0"/>
                  </a:lnTo>
                  <a:close/>
                </a:path>
                <a:path w="2915284" h="530860">
                  <a:moveTo>
                    <a:pt x="1706722" y="0"/>
                  </a:moveTo>
                  <a:lnTo>
                    <a:pt x="1652113" y="4579"/>
                  </a:lnTo>
                  <a:lnTo>
                    <a:pt x="1604108" y="18324"/>
                  </a:lnTo>
                  <a:lnTo>
                    <a:pt x="1564341" y="39763"/>
                  </a:lnTo>
                  <a:lnTo>
                    <a:pt x="1534476" y="68898"/>
                  </a:lnTo>
                  <a:lnTo>
                    <a:pt x="1515784" y="104813"/>
                  </a:lnTo>
                  <a:lnTo>
                    <a:pt x="1509556" y="146592"/>
                  </a:lnTo>
                  <a:lnTo>
                    <a:pt x="1510518" y="163356"/>
                  </a:lnTo>
                  <a:lnTo>
                    <a:pt x="1524948" y="208161"/>
                  </a:lnTo>
                  <a:lnTo>
                    <a:pt x="1555457" y="242793"/>
                  </a:lnTo>
                  <a:lnTo>
                    <a:pt x="1568926" y="252138"/>
                  </a:lnTo>
                  <a:lnTo>
                    <a:pt x="1551288" y="262398"/>
                  </a:lnTo>
                  <a:lnTo>
                    <a:pt x="1522334" y="287320"/>
                  </a:lnTo>
                  <a:lnTo>
                    <a:pt x="1496179" y="335145"/>
                  </a:lnTo>
                  <a:lnTo>
                    <a:pt x="1491232" y="373077"/>
                  </a:lnTo>
                  <a:lnTo>
                    <a:pt x="1492881" y="396163"/>
                  </a:lnTo>
                  <a:lnTo>
                    <a:pt x="1506074" y="437942"/>
                  </a:lnTo>
                  <a:lnTo>
                    <a:pt x="1532504" y="473264"/>
                  </a:lnTo>
                  <a:lnTo>
                    <a:pt x="1570253" y="500750"/>
                  </a:lnTo>
                  <a:lnTo>
                    <a:pt x="1618626" y="519943"/>
                  </a:lnTo>
                  <a:lnTo>
                    <a:pt x="1675432" y="529472"/>
                  </a:lnTo>
                  <a:lnTo>
                    <a:pt x="1706722" y="530664"/>
                  </a:lnTo>
                  <a:lnTo>
                    <a:pt x="1738007" y="529472"/>
                  </a:lnTo>
                  <a:lnTo>
                    <a:pt x="1794813" y="519943"/>
                  </a:lnTo>
                  <a:lnTo>
                    <a:pt x="1843508" y="500750"/>
                  </a:lnTo>
                  <a:lnTo>
                    <a:pt x="1881623" y="473264"/>
                  </a:lnTo>
                  <a:lnTo>
                    <a:pt x="1904932" y="443441"/>
                  </a:lnTo>
                  <a:lnTo>
                    <a:pt x="1706722" y="443441"/>
                  </a:lnTo>
                  <a:lnTo>
                    <a:pt x="1685878" y="442205"/>
                  </a:lnTo>
                  <a:lnTo>
                    <a:pt x="1637091" y="423652"/>
                  </a:lnTo>
                  <a:lnTo>
                    <a:pt x="1613040" y="385719"/>
                  </a:lnTo>
                  <a:lnTo>
                    <a:pt x="1611437" y="369412"/>
                  </a:lnTo>
                  <a:lnTo>
                    <a:pt x="1613031" y="353515"/>
                  </a:lnTo>
                  <a:lnTo>
                    <a:pt x="1637091" y="315906"/>
                  </a:lnTo>
                  <a:lnTo>
                    <a:pt x="1685878" y="297353"/>
                  </a:lnTo>
                  <a:lnTo>
                    <a:pt x="1706722" y="296116"/>
                  </a:lnTo>
                  <a:lnTo>
                    <a:pt x="1898740" y="296116"/>
                  </a:lnTo>
                  <a:lnTo>
                    <a:pt x="1892115" y="287320"/>
                  </a:lnTo>
                  <a:lnTo>
                    <a:pt x="1878783" y="274126"/>
                  </a:lnTo>
                  <a:lnTo>
                    <a:pt x="1863161" y="262398"/>
                  </a:lnTo>
                  <a:lnTo>
                    <a:pt x="1845252" y="252138"/>
                  </a:lnTo>
                  <a:lnTo>
                    <a:pt x="1859038" y="242793"/>
                  </a:lnTo>
                  <a:lnTo>
                    <a:pt x="1871087" y="232348"/>
                  </a:lnTo>
                  <a:lnTo>
                    <a:pt x="1881395" y="220804"/>
                  </a:lnTo>
                  <a:lnTo>
                    <a:pt x="1885493" y="214757"/>
                  </a:lnTo>
                  <a:lnTo>
                    <a:pt x="1706722" y="214757"/>
                  </a:lnTo>
                  <a:lnTo>
                    <a:pt x="1689357" y="213703"/>
                  </a:lnTo>
                  <a:lnTo>
                    <a:pt x="1648818" y="197899"/>
                  </a:lnTo>
                  <a:lnTo>
                    <a:pt x="1627563" y="151723"/>
                  </a:lnTo>
                  <a:lnTo>
                    <a:pt x="1628890" y="137522"/>
                  </a:lnTo>
                  <a:lnTo>
                    <a:pt x="1648818" y="104813"/>
                  </a:lnTo>
                  <a:lnTo>
                    <a:pt x="1689634" y="88321"/>
                  </a:lnTo>
                  <a:lnTo>
                    <a:pt x="1706722" y="87222"/>
                  </a:lnTo>
                  <a:lnTo>
                    <a:pt x="1891793" y="87222"/>
                  </a:lnTo>
                  <a:lnTo>
                    <a:pt x="1891334" y="86122"/>
                  </a:lnTo>
                  <a:lnTo>
                    <a:pt x="1866689" y="53368"/>
                  </a:lnTo>
                  <a:lnTo>
                    <a:pt x="1831507" y="28081"/>
                  </a:lnTo>
                  <a:lnTo>
                    <a:pt x="1786842" y="10305"/>
                  </a:lnTo>
                  <a:lnTo>
                    <a:pt x="1735169" y="1144"/>
                  </a:lnTo>
                  <a:lnTo>
                    <a:pt x="1706722" y="0"/>
                  </a:lnTo>
                  <a:close/>
                </a:path>
                <a:path w="2915284" h="530860">
                  <a:moveTo>
                    <a:pt x="1898740" y="296116"/>
                  </a:moveTo>
                  <a:lnTo>
                    <a:pt x="1706722" y="296116"/>
                  </a:lnTo>
                  <a:lnTo>
                    <a:pt x="1727883" y="297353"/>
                  </a:lnTo>
                  <a:lnTo>
                    <a:pt x="1746664" y="301064"/>
                  </a:lnTo>
                  <a:lnTo>
                    <a:pt x="1788631" y="326671"/>
                  </a:lnTo>
                  <a:lnTo>
                    <a:pt x="1803473" y="369412"/>
                  </a:lnTo>
                  <a:lnTo>
                    <a:pt x="1801824" y="385447"/>
                  </a:lnTo>
                  <a:lnTo>
                    <a:pt x="1777087" y="423652"/>
                  </a:lnTo>
                  <a:lnTo>
                    <a:pt x="1727883" y="442205"/>
                  </a:lnTo>
                  <a:lnTo>
                    <a:pt x="1706722" y="443441"/>
                  </a:lnTo>
                  <a:lnTo>
                    <a:pt x="1904932" y="443441"/>
                  </a:lnTo>
                  <a:lnTo>
                    <a:pt x="1908421" y="437942"/>
                  </a:lnTo>
                  <a:lnTo>
                    <a:pt x="1916897" y="417785"/>
                  </a:lnTo>
                  <a:lnTo>
                    <a:pt x="1921983" y="396163"/>
                  </a:lnTo>
                  <a:lnTo>
                    <a:pt x="1923679" y="373077"/>
                  </a:lnTo>
                  <a:lnTo>
                    <a:pt x="1922395" y="353515"/>
                  </a:lnTo>
                  <a:lnTo>
                    <a:pt x="1918546" y="335145"/>
                  </a:lnTo>
                  <a:lnTo>
                    <a:pt x="1912132" y="317967"/>
                  </a:lnTo>
                  <a:lnTo>
                    <a:pt x="1903156" y="301980"/>
                  </a:lnTo>
                  <a:lnTo>
                    <a:pt x="1898740" y="296116"/>
                  </a:lnTo>
                  <a:close/>
                </a:path>
                <a:path w="2915284" h="530860">
                  <a:moveTo>
                    <a:pt x="1891793" y="87222"/>
                  </a:moveTo>
                  <a:lnTo>
                    <a:pt x="1706722" y="87222"/>
                  </a:lnTo>
                  <a:lnTo>
                    <a:pt x="1724129" y="88321"/>
                  </a:lnTo>
                  <a:lnTo>
                    <a:pt x="1739704" y="91620"/>
                  </a:lnTo>
                  <a:lnTo>
                    <a:pt x="1774979" y="114066"/>
                  </a:lnTo>
                  <a:lnTo>
                    <a:pt x="1787348" y="151723"/>
                  </a:lnTo>
                  <a:lnTo>
                    <a:pt x="1785974" y="165605"/>
                  </a:lnTo>
                  <a:lnTo>
                    <a:pt x="1765359" y="197899"/>
                  </a:lnTo>
                  <a:lnTo>
                    <a:pt x="1724129" y="213703"/>
                  </a:lnTo>
                  <a:lnTo>
                    <a:pt x="1706722" y="214757"/>
                  </a:lnTo>
                  <a:lnTo>
                    <a:pt x="1885493" y="214757"/>
                  </a:lnTo>
                  <a:lnTo>
                    <a:pt x="1901507" y="179206"/>
                  </a:lnTo>
                  <a:lnTo>
                    <a:pt x="1905355" y="146592"/>
                  </a:lnTo>
                  <a:lnTo>
                    <a:pt x="1903797" y="124970"/>
                  </a:lnTo>
                  <a:lnTo>
                    <a:pt x="1899123" y="104813"/>
                  </a:lnTo>
                  <a:lnTo>
                    <a:pt x="1891793" y="87222"/>
                  </a:lnTo>
                  <a:close/>
                </a:path>
                <a:path w="2915284" h="530860">
                  <a:moveTo>
                    <a:pt x="2197922" y="0"/>
                  </a:moveTo>
                  <a:lnTo>
                    <a:pt x="2137635" y="7878"/>
                  </a:lnTo>
                  <a:lnTo>
                    <a:pt x="2084313" y="31517"/>
                  </a:lnTo>
                  <a:lnTo>
                    <a:pt x="2039783" y="70181"/>
                  </a:lnTo>
                  <a:lnTo>
                    <a:pt x="2005886" y="123137"/>
                  </a:lnTo>
                  <a:lnTo>
                    <a:pt x="1984994" y="188372"/>
                  </a:lnTo>
                  <a:lnTo>
                    <a:pt x="1978034" y="265332"/>
                  </a:lnTo>
                  <a:lnTo>
                    <a:pt x="1979748" y="304729"/>
                  </a:lnTo>
                  <a:lnTo>
                    <a:pt x="1979773" y="305322"/>
                  </a:lnTo>
                  <a:lnTo>
                    <a:pt x="1993698" y="376786"/>
                  </a:lnTo>
                  <a:lnTo>
                    <a:pt x="2021506" y="436203"/>
                  </a:lnTo>
                  <a:lnTo>
                    <a:pt x="2060718" y="481646"/>
                  </a:lnTo>
                  <a:lnTo>
                    <a:pt x="2110103" y="512937"/>
                  </a:lnTo>
                  <a:lnTo>
                    <a:pt x="2166908" y="528695"/>
                  </a:lnTo>
                  <a:lnTo>
                    <a:pt x="2197922" y="530664"/>
                  </a:lnTo>
                  <a:lnTo>
                    <a:pt x="2228935" y="528695"/>
                  </a:lnTo>
                  <a:lnTo>
                    <a:pt x="2285737" y="512937"/>
                  </a:lnTo>
                  <a:lnTo>
                    <a:pt x="2335075" y="481646"/>
                  </a:lnTo>
                  <a:lnTo>
                    <a:pt x="2373921" y="436203"/>
                  </a:lnTo>
                  <a:lnTo>
                    <a:pt x="2377182" y="430248"/>
                  </a:lnTo>
                  <a:lnTo>
                    <a:pt x="2197922" y="430248"/>
                  </a:lnTo>
                  <a:lnTo>
                    <a:pt x="2176024" y="427729"/>
                  </a:lnTo>
                  <a:lnTo>
                    <a:pt x="2139374" y="407574"/>
                  </a:lnTo>
                  <a:lnTo>
                    <a:pt x="2113082" y="367029"/>
                  </a:lnTo>
                  <a:lnTo>
                    <a:pt x="2099975" y="305322"/>
                  </a:lnTo>
                  <a:lnTo>
                    <a:pt x="2098239" y="265332"/>
                  </a:lnTo>
                  <a:lnTo>
                    <a:pt x="2099888" y="225934"/>
                  </a:lnTo>
                  <a:lnTo>
                    <a:pt x="2113082" y="163634"/>
                  </a:lnTo>
                  <a:lnTo>
                    <a:pt x="2139334" y="123137"/>
                  </a:lnTo>
                  <a:lnTo>
                    <a:pt x="2176024" y="102934"/>
                  </a:lnTo>
                  <a:lnTo>
                    <a:pt x="2197922" y="100415"/>
                  </a:lnTo>
                  <a:lnTo>
                    <a:pt x="2376923" y="100415"/>
                  </a:lnTo>
                  <a:lnTo>
                    <a:pt x="2373921" y="94871"/>
                  </a:lnTo>
                  <a:lnTo>
                    <a:pt x="2335075" y="49063"/>
                  </a:lnTo>
                  <a:lnTo>
                    <a:pt x="2285737" y="17727"/>
                  </a:lnTo>
                  <a:lnTo>
                    <a:pt x="2228935" y="1969"/>
                  </a:lnTo>
                  <a:lnTo>
                    <a:pt x="2197922" y="0"/>
                  </a:lnTo>
                  <a:close/>
                </a:path>
                <a:path w="2915284" h="530860">
                  <a:moveTo>
                    <a:pt x="2376923" y="100415"/>
                  </a:moveTo>
                  <a:lnTo>
                    <a:pt x="2197922" y="100415"/>
                  </a:lnTo>
                  <a:lnTo>
                    <a:pt x="2220091" y="102934"/>
                  </a:lnTo>
                  <a:lnTo>
                    <a:pt x="2239698" y="110492"/>
                  </a:lnTo>
                  <a:lnTo>
                    <a:pt x="2271218" y="140728"/>
                  </a:lnTo>
                  <a:lnTo>
                    <a:pt x="2291555" y="192036"/>
                  </a:lnTo>
                  <a:lnTo>
                    <a:pt x="2298338" y="265332"/>
                  </a:lnTo>
                  <a:lnTo>
                    <a:pt x="2296642" y="304729"/>
                  </a:lnTo>
                  <a:lnTo>
                    <a:pt x="2283080" y="367029"/>
                  </a:lnTo>
                  <a:lnTo>
                    <a:pt x="2256741" y="407574"/>
                  </a:lnTo>
                  <a:lnTo>
                    <a:pt x="2220091" y="427729"/>
                  </a:lnTo>
                  <a:lnTo>
                    <a:pt x="2197922" y="430248"/>
                  </a:lnTo>
                  <a:lnTo>
                    <a:pt x="2377182" y="430248"/>
                  </a:lnTo>
                  <a:lnTo>
                    <a:pt x="2401731" y="376786"/>
                  </a:lnTo>
                  <a:lnTo>
                    <a:pt x="2416024" y="305322"/>
                  </a:lnTo>
                  <a:lnTo>
                    <a:pt x="2417811" y="265332"/>
                  </a:lnTo>
                  <a:lnTo>
                    <a:pt x="2416049" y="225934"/>
                  </a:lnTo>
                  <a:lnTo>
                    <a:pt x="2416024" y="225387"/>
                  </a:lnTo>
                  <a:lnTo>
                    <a:pt x="2410664" y="188372"/>
                  </a:lnTo>
                  <a:lnTo>
                    <a:pt x="2401731" y="154288"/>
                  </a:lnTo>
                  <a:lnTo>
                    <a:pt x="2389225" y="123137"/>
                  </a:lnTo>
                  <a:lnTo>
                    <a:pt x="2376923" y="100415"/>
                  </a:lnTo>
                  <a:close/>
                </a:path>
                <a:path w="2915284" h="530860">
                  <a:moveTo>
                    <a:pt x="2695383" y="0"/>
                  </a:moveTo>
                  <a:lnTo>
                    <a:pt x="2635100" y="7878"/>
                  </a:lnTo>
                  <a:lnTo>
                    <a:pt x="2581774" y="31517"/>
                  </a:lnTo>
                  <a:lnTo>
                    <a:pt x="2537248" y="70181"/>
                  </a:lnTo>
                  <a:lnTo>
                    <a:pt x="2503347" y="123137"/>
                  </a:lnTo>
                  <a:lnTo>
                    <a:pt x="2482459" y="188372"/>
                  </a:lnTo>
                  <a:lnTo>
                    <a:pt x="2475495" y="265332"/>
                  </a:lnTo>
                  <a:lnTo>
                    <a:pt x="2477210" y="304729"/>
                  </a:lnTo>
                  <a:lnTo>
                    <a:pt x="2477236" y="305322"/>
                  </a:lnTo>
                  <a:lnTo>
                    <a:pt x="2491163" y="376786"/>
                  </a:lnTo>
                  <a:lnTo>
                    <a:pt x="2518969" y="436203"/>
                  </a:lnTo>
                  <a:lnTo>
                    <a:pt x="2558184" y="481646"/>
                  </a:lnTo>
                  <a:lnTo>
                    <a:pt x="2607568" y="512937"/>
                  </a:lnTo>
                  <a:lnTo>
                    <a:pt x="2664371" y="528695"/>
                  </a:lnTo>
                  <a:lnTo>
                    <a:pt x="2695383" y="530664"/>
                  </a:lnTo>
                  <a:lnTo>
                    <a:pt x="2726397" y="528695"/>
                  </a:lnTo>
                  <a:lnTo>
                    <a:pt x="2783203" y="512937"/>
                  </a:lnTo>
                  <a:lnTo>
                    <a:pt x="2832542" y="481646"/>
                  </a:lnTo>
                  <a:lnTo>
                    <a:pt x="2871388" y="436203"/>
                  </a:lnTo>
                  <a:lnTo>
                    <a:pt x="2874648" y="430248"/>
                  </a:lnTo>
                  <a:lnTo>
                    <a:pt x="2695383" y="430248"/>
                  </a:lnTo>
                  <a:lnTo>
                    <a:pt x="2673487" y="427729"/>
                  </a:lnTo>
                  <a:lnTo>
                    <a:pt x="2636840" y="407574"/>
                  </a:lnTo>
                  <a:lnTo>
                    <a:pt x="2610543" y="367029"/>
                  </a:lnTo>
                  <a:lnTo>
                    <a:pt x="2597436" y="305322"/>
                  </a:lnTo>
                  <a:lnTo>
                    <a:pt x="2595701" y="265332"/>
                  </a:lnTo>
                  <a:lnTo>
                    <a:pt x="2597350" y="225934"/>
                  </a:lnTo>
                  <a:lnTo>
                    <a:pt x="2610543" y="163634"/>
                  </a:lnTo>
                  <a:lnTo>
                    <a:pt x="2636800" y="123137"/>
                  </a:lnTo>
                  <a:lnTo>
                    <a:pt x="2673487" y="102934"/>
                  </a:lnTo>
                  <a:lnTo>
                    <a:pt x="2695383" y="100415"/>
                  </a:lnTo>
                  <a:lnTo>
                    <a:pt x="2874389" y="100415"/>
                  </a:lnTo>
                  <a:lnTo>
                    <a:pt x="2871388" y="94871"/>
                  </a:lnTo>
                  <a:lnTo>
                    <a:pt x="2832542" y="49063"/>
                  </a:lnTo>
                  <a:lnTo>
                    <a:pt x="2783203" y="17727"/>
                  </a:lnTo>
                  <a:lnTo>
                    <a:pt x="2726397" y="1969"/>
                  </a:lnTo>
                  <a:lnTo>
                    <a:pt x="2695383" y="0"/>
                  </a:lnTo>
                  <a:close/>
                </a:path>
                <a:path w="2915284" h="530860">
                  <a:moveTo>
                    <a:pt x="2874389" y="100415"/>
                  </a:moveTo>
                  <a:lnTo>
                    <a:pt x="2695383" y="100415"/>
                  </a:lnTo>
                  <a:lnTo>
                    <a:pt x="2717557" y="102934"/>
                  </a:lnTo>
                  <a:lnTo>
                    <a:pt x="2737164" y="110492"/>
                  </a:lnTo>
                  <a:lnTo>
                    <a:pt x="2768680" y="140728"/>
                  </a:lnTo>
                  <a:lnTo>
                    <a:pt x="2789021" y="192036"/>
                  </a:lnTo>
                  <a:lnTo>
                    <a:pt x="2794023" y="225387"/>
                  </a:lnTo>
                  <a:lnTo>
                    <a:pt x="2794105" y="225934"/>
                  </a:lnTo>
                  <a:lnTo>
                    <a:pt x="2795799" y="265332"/>
                  </a:lnTo>
                  <a:lnTo>
                    <a:pt x="2794105" y="304729"/>
                  </a:lnTo>
                  <a:lnTo>
                    <a:pt x="2789021" y="338628"/>
                  </a:lnTo>
                  <a:lnTo>
                    <a:pt x="2768680" y="389935"/>
                  </a:lnTo>
                  <a:lnTo>
                    <a:pt x="2737164" y="420171"/>
                  </a:lnTo>
                  <a:lnTo>
                    <a:pt x="2695383" y="430248"/>
                  </a:lnTo>
                  <a:lnTo>
                    <a:pt x="2874648" y="430248"/>
                  </a:lnTo>
                  <a:lnTo>
                    <a:pt x="2899193" y="376786"/>
                  </a:lnTo>
                  <a:lnTo>
                    <a:pt x="2913485" y="305322"/>
                  </a:lnTo>
                  <a:lnTo>
                    <a:pt x="2915272" y="265332"/>
                  </a:lnTo>
                  <a:lnTo>
                    <a:pt x="2913510" y="225934"/>
                  </a:lnTo>
                  <a:lnTo>
                    <a:pt x="2913485" y="225387"/>
                  </a:lnTo>
                  <a:lnTo>
                    <a:pt x="2908126" y="188372"/>
                  </a:lnTo>
                  <a:lnTo>
                    <a:pt x="2899193" y="154288"/>
                  </a:lnTo>
                  <a:lnTo>
                    <a:pt x="2886686" y="123137"/>
                  </a:lnTo>
                  <a:lnTo>
                    <a:pt x="2874389" y="100415"/>
                  </a:lnTo>
                  <a:close/>
                </a:path>
              </a:pathLst>
            </a:custGeom>
            <a:solidFill>
              <a:srgbClr val="0A7C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7443375" y="4595807"/>
            <a:ext cx="3109781" cy="510596"/>
            <a:chOff x="12273971" y="7578826"/>
            <a:chExt cx="5128260" cy="842010"/>
          </a:xfrm>
        </p:grpSpPr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273971" y="7578832"/>
              <a:ext cx="5127833" cy="84184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2315855" y="7578826"/>
              <a:ext cx="5044440" cy="758190"/>
            </a:xfrm>
            <a:custGeom>
              <a:avLst/>
              <a:gdLst/>
              <a:ahLst/>
              <a:cxnLst/>
              <a:rect l="l" t="t" r="r" b="b"/>
              <a:pathLst>
                <a:path w="5044440" h="758190">
                  <a:moveTo>
                    <a:pt x="0" y="121462"/>
                  </a:moveTo>
                  <a:lnTo>
                    <a:pt x="0" y="251301"/>
                  </a:lnTo>
                  <a:lnTo>
                    <a:pt x="348680" y="379046"/>
                  </a:lnTo>
                  <a:lnTo>
                    <a:pt x="0" y="505743"/>
                  </a:lnTo>
                  <a:lnTo>
                    <a:pt x="0" y="636629"/>
                  </a:lnTo>
                  <a:lnTo>
                    <a:pt x="498414" y="447106"/>
                  </a:lnTo>
                  <a:lnTo>
                    <a:pt x="498414" y="310985"/>
                  </a:lnTo>
                  <a:lnTo>
                    <a:pt x="0" y="121462"/>
                  </a:lnTo>
                  <a:close/>
                </a:path>
                <a:path w="5044440" h="758190">
                  <a:moveTo>
                    <a:pt x="1154519" y="591605"/>
                  </a:moveTo>
                  <a:lnTo>
                    <a:pt x="989079" y="591605"/>
                  </a:lnTo>
                  <a:lnTo>
                    <a:pt x="989079" y="745527"/>
                  </a:lnTo>
                  <a:lnTo>
                    <a:pt x="1154519" y="745527"/>
                  </a:lnTo>
                  <a:lnTo>
                    <a:pt x="1154519" y="591605"/>
                  </a:lnTo>
                  <a:close/>
                </a:path>
                <a:path w="5044440" h="758190">
                  <a:moveTo>
                    <a:pt x="1117871" y="12565"/>
                  </a:moveTo>
                  <a:lnTo>
                    <a:pt x="939866" y="12565"/>
                  </a:lnTo>
                  <a:lnTo>
                    <a:pt x="594327" y="477472"/>
                  </a:lnTo>
                  <a:lnTo>
                    <a:pt x="594327" y="591605"/>
                  </a:lnTo>
                  <a:lnTo>
                    <a:pt x="1273887" y="591605"/>
                  </a:lnTo>
                  <a:lnTo>
                    <a:pt x="1273887" y="453389"/>
                  </a:lnTo>
                  <a:lnTo>
                    <a:pt x="797462" y="453389"/>
                  </a:lnTo>
                  <a:lnTo>
                    <a:pt x="1117871" y="12565"/>
                  </a:lnTo>
                  <a:close/>
                </a:path>
                <a:path w="5044440" h="758190">
                  <a:moveTo>
                    <a:pt x="1154519" y="316220"/>
                  </a:moveTo>
                  <a:lnTo>
                    <a:pt x="994315" y="316220"/>
                  </a:lnTo>
                  <a:lnTo>
                    <a:pt x="994315" y="453389"/>
                  </a:lnTo>
                  <a:lnTo>
                    <a:pt x="1154519" y="453389"/>
                  </a:lnTo>
                  <a:lnTo>
                    <a:pt x="1154519" y="316220"/>
                  </a:lnTo>
                  <a:close/>
                </a:path>
                <a:path w="5044440" h="758190">
                  <a:moveTo>
                    <a:pt x="1391790" y="583228"/>
                  </a:moveTo>
                  <a:lnTo>
                    <a:pt x="1328964" y="707831"/>
                  </a:lnTo>
                  <a:lnTo>
                    <a:pt x="1348794" y="719216"/>
                  </a:lnTo>
                  <a:lnTo>
                    <a:pt x="1370586" y="729294"/>
                  </a:lnTo>
                  <a:lnTo>
                    <a:pt x="1420061" y="745527"/>
                  </a:lnTo>
                  <a:lnTo>
                    <a:pt x="1474784" y="754950"/>
                  </a:lnTo>
                  <a:lnTo>
                    <a:pt x="1532099" y="758092"/>
                  </a:lnTo>
                  <a:lnTo>
                    <a:pt x="1585974" y="755212"/>
                  </a:lnTo>
                  <a:lnTo>
                    <a:pt x="1636560" y="746572"/>
                  </a:lnTo>
                  <a:lnTo>
                    <a:pt x="1683867" y="732175"/>
                  </a:lnTo>
                  <a:lnTo>
                    <a:pt x="1727905" y="712020"/>
                  </a:lnTo>
                  <a:lnTo>
                    <a:pt x="1767896" y="686303"/>
                  </a:lnTo>
                  <a:lnTo>
                    <a:pt x="1803047" y="655218"/>
                  </a:lnTo>
                  <a:lnTo>
                    <a:pt x="1832425" y="619876"/>
                  </a:lnTo>
                  <a:lnTo>
                    <a:pt x="1528958" y="619876"/>
                  </a:lnTo>
                  <a:lnTo>
                    <a:pt x="1488987" y="617585"/>
                  </a:lnTo>
                  <a:lnTo>
                    <a:pt x="1452796" y="610713"/>
                  </a:lnTo>
                  <a:lnTo>
                    <a:pt x="1420393" y="599260"/>
                  </a:lnTo>
                  <a:lnTo>
                    <a:pt x="1391790" y="583228"/>
                  </a:lnTo>
                  <a:close/>
                </a:path>
                <a:path w="5044440" h="758190">
                  <a:moveTo>
                    <a:pt x="1903806" y="406270"/>
                  </a:moveTo>
                  <a:lnTo>
                    <a:pt x="1735235" y="406270"/>
                  </a:lnTo>
                  <a:lnTo>
                    <a:pt x="1729989" y="455091"/>
                  </a:lnTo>
                  <a:lnTo>
                    <a:pt x="1718481" y="497891"/>
                  </a:lnTo>
                  <a:lnTo>
                    <a:pt x="1700691" y="534671"/>
                  </a:lnTo>
                  <a:lnTo>
                    <a:pt x="1676598" y="565427"/>
                  </a:lnTo>
                  <a:lnTo>
                    <a:pt x="1612437" y="606265"/>
                  </a:lnTo>
                  <a:lnTo>
                    <a:pt x="1573113" y="616473"/>
                  </a:lnTo>
                  <a:lnTo>
                    <a:pt x="1528958" y="619876"/>
                  </a:lnTo>
                  <a:lnTo>
                    <a:pt x="1832425" y="619876"/>
                  </a:lnTo>
                  <a:lnTo>
                    <a:pt x="1858791" y="576945"/>
                  </a:lnTo>
                  <a:lnTo>
                    <a:pt x="1879406" y="530217"/>
                  </a:lnTo>
                  <a:lnTo>
                    <a:pt x="1894130" y="479040"/>
                  </a:lnTo>
                  <a:lnTo>
                    <a:pt x="1902965" y="423414"/>
                  </a:lnTo>
                  <a:lnTo>
                    <a:pt x="1903806" y="406270"/>
                  </a:lnTo>
                  <a:close/>
                </a:path>
                <a:path w="5044440" h="758190">
                  <a:moveTo>
                    <a:pt x="1578171" y="0"/>
                  </a:moveTo>
                  <a:lnTo>
                    <a:pt x="1504116" y="7592"/>
                  </a:lnTo>
                  <a:lnTo>
                    <a:pt x="1436814" y="30365"/>
                  </a:lnTo>
                  <a:lnTo>
                    <a:pt x="1380520" y="66230"/>
                  </a:lnTo>
                  <a:lnTo>
                    <a:pt x="1337341" y="115179"/>
                  </a:lnTo>
                  <a:lnTo>
                    <a:pt x="1309868" y="175122"/>
                  </a:lnTo>
                  <a:lnTo>
                    <a:pt x="1300693" y="243971"/>
                  </a:lnTo>
                  <a:lnTo>
                    <a:pt x="1302792" y="277019"/>
                  </a:lnTo>
                  <a:lnTo>
                    <a:pt x="1319555" y="337228"/>
                  </a:lnTo>
                  <a:lnTo>
                    <a:pt x="1352439" y="388602"/>
                  </a:lnTo>
                  <a:lnTo>
                    <a:pt x="1397987" y="428390"/>
                  </a:lnTo>
                  <a:lnTo>
                    <a:pt x="1454886" y="456334"/>
                  </a:lnTo>
                  <a:lnTo>
                    <a:pt x="1518739" y="470469"/>
                  </a:lnTo>
                  <a:lnTo>
                    <a:pt x="1553041" y="472236"/>
                  </a:lnTo>
                  <a:lnTo>
                    <a:pt x="1608013" y="468114"/>
                  </a:lnTo>
                  <a:lnTo>
                    <a:pt x="1656703" y="455745"/>
                  </a:lnTo>
                  <a:lnTo>
                    <a:pt x="1699110" y="435130"/>
                  </a:lnTo>
                  <a:lnTo>
                    <a:pt x="1735235" y="406270"/>
                  </a:lnTo>
                  <a:lnTo>
                    <a:pt x="1903806" y="406270"/>
                  </a:lnTo>
                  <a:lnTo>
                    <a:pt x="1905859" y="364386"/>
                  </a:lnTo>
                  <a:lnTo>
                    <a:pt x="1905910" y="363339"/>
                  </a:lnTo>
                  <a:lnTo>
                    <a:pt x="1905147" y="345539"/>
                  </a:lnTo>
                  <a:lnTo>
                    <a:pt x="1590736" y="345539"/>
                  </a:lnTo>
                  <a:lnTo>
                    <a:pt x="1563839" y="343707"/>
                  </a:lnTo>
                  <a:lnTo>
                    <a:pt x="1518291" y="329049"/>
                  </a:lnTo>
                  <a:lnTo>
                    <a:pt x="1484995" y="299796"/>
                  </a:lnTo>
                  <a:lnTo>
                    <a:pt x="1468232" y="259482"/>
                  </a:lnTo>
                  <a:lnTo>
                    <a:pt x="1466133" y="235594"/>
                  </a:lnTo>
                  <a:lnTo>
                    <a:pt x="1468157" y="212622"/>
                  </a:lnTo>
                  <a:lnTo>
                    <a:pt x="1484995" y="171985"/>
                  </a:lnTo>
                  <a:lnTo>
                    <a:pt x="1518155" y="143187"/>
                  </a:lnTo>
                  <a:lnTo>
                    <a:pt x="1562363" y="128596"/>
                  </a:lnTo>
                  <a:lnTo>
                    <a:pt x="1561704" y="128596"/>
                  </a:lnTo>
                  <a:lnTo>
                    <a:pt x="1588642" y="126697"/>
                  </a:lnTo>
                  <a:lnTo>
                    <a:pt x="1844828" y="126697"/>
                  </a:lnTo>
                  <a:lnTo>
                    <a:pt x="1819002" y="94237"/>
                  </a:lnTo>
                  <a:lnTo>
                    <a:pt x="1781531" y="60312"/>
                  </a:lnTo>
                  <a:lnTo>
                    <a:pt x="1738723" y="33925"/>
                  </a:lnTo>
                  <a:lnTo>
                    <a:pt x="1690567" y="15078"/>
                  </a:lnTo>
                  <a:lnTo>
                    <a:pt x="1637053" y="3769"/>
                  </a:lnTo>
                  <a:lnTo>
                    <a:pt x="1578171" y="0"/>
                  </a:lnTo>
                  <a:close/>
                </a:path>
                <a:path w="5044440" h="758190">
                  <a:moveTo>
                    <a:pt x="1844828" y="126697"/>
                  </a:moveTo>
                  <a:lnTo>
                    <a:pt x="1588642" y="126697"/>
                  </a:lnTo>
                  <a:lnTo>
                    <a:pt x="1616838" y="128596"/>
                  </a:lnTo>
                  <a:lnTo>
                    <a:pt x="1641756" y="134290"/>
                  </a:lnTo>
                  <a:lnTo>
                    <a:pt x="1681833" y="157063"/>
                  </a:lnTo>
                  <a:lnTo>
                    <a:pt x="1707749" y="191876"/>
                  </a:lnTo>
                  <a:lnTo>
                    <a:pt x="1716387" y="235594"/>
                  </a:lnTo>
                  <a:lnTo>
                    <a:pt x="1714167" y="258632"/>
                  </a:lnTo>
                  <a:lnTo>
                    <a:pt x="1696376" y="298420"/>
                  </a:lnTo>
                  <a:lnTo>
                    <a:pt x="1662195" y="328457"/>
                  </a:lnTo>
                  <a:lnTo>
                    <a:pt x="1616883" y="343707"/>
                  </a:lnTo>
                  <a:lnTo>
                    <a:pt x="1616236" y="343707"/>
                  </a:lnTo>
                  <a:lnTo>
                    <a:pt x="1590736" y="345539"/>
                  </a:lnTo>
                  <a:lnTo>
                    <a:pt x="1905147" y="345539"/>
                  </a:lnTo>
                  <a:lnTo>
                    <a:pt x="1903541" y="308105"/>
                  </a:lnTo>
                  <a:lnTo>
                    <a:pt x="1896246" y="255256"/>
                  </a:lnTo>
                  <a:lnTo>
                    <a:pt x="1884254" y="208434"/>
                  </a:lnTo>
                  <a:lnTo>
                    <a:pt x="1867269" y="165554"/>
                  </a:lnTo>
                  <a:lnTo>
                    <a:pt x="1845545" y="127598"/>
                  </a:lnTo>
                  <a:lnTo>
                    <a:pt x="1844828" y="126697"/>
                  </a:lnTo>
                  <a:close/>
                </a:path>
                <a:path w="5044440" h="758190">
                  <a:moveTo>
                    <a:pt x="2301395" y="0"/>
                  </a:moveTo>
                  <a:lnTo>
                    <a:pt x="2257086" y="2813"/>
                  </a:lnTo>
                  <a:lnTo>
                    <a:pt x="2215259" y="11254"/>
                  </a:lnTo>
                  <a:lnTo>
                    <a:pt x="2175926" y="25324"/>
                  </a:lnTo>
                  <a:lnTo>
                    <a:pt x="2139097" y="45024"/>
                  </a:lnTo>
                  <a:lnTo>
                    <a:pt x="2105408" y="70090"/>
                  </a:lnTo>
                  <a:lnTo>
                    <a:pt x="2075499" y="100258"/>
                  </a:lnTo>
                  <a:lnTo>
                    <a:pt x="2049379" y="135531"/>
                  </a:lnTo>
                  <a:lnTo>
                    <a:pt x="2027058" y="175910"/>
                  </a:lnTo>
                  <a:lnTo>
                    <a:pt x="2009665" y="220412"/>
                  </a:lnTo>
                  <a:lnTo>
                    <a:pt x="1997229" y="269103"/>
                  </a:lnTo>
                  <a:lnTo>
                    <a:pt x="1989761" y="321981"/>
                  </a:lnTo>
                  <a:lnTo>
                    <a:pt x="1987269" y="379046"/>
                  </a:lnTo>
                  <a:lnTo>
                    <a:pt x="1989724" y="435328"/>
                  </a:lnTo>
                  <a:lnTo>
                    <a:pt x="1989761" y="436175"/>
                  </a:lnTo>
                  <a:lnTo>
                    <a:pt x="1997229" y="489249"/>
                  </a:lnTo>
                  <a:lnTo>
                    <a:pt x="2009665" y="538266"/>
                  </a:lnTo>
                  <a:lnTo>
                    <a:pt x="2027058" y="583228"/>
                  </a:lnTo>
                  <a:lnTo>
                    <a:pt x="2049379" y="623148"/>
                  </a:lnTo>
                  <a:lnTo>
                    <a:pt x="2075499" y="658093"/>
                  </a:lnTo>
                  <a:lnTo>
                    <a:pt x="2105408" y="688066"/>
                  </a:lnTo>
                  <a:lnTo>
                    <a:pt x="2139097" y="713067"/>
                  </a:lnTo>
                  <a:lnTo>
                    <a:pt x="2175926" y="732767"/>
                  </a:lnTo>
                  <a:lnTo>
                    <a:pt x="2215259" y="746837"/>
                  </a:lnTo>
                  <a:lnTo>
                    <a:pt x="2257086" y="755278"/>
                  </a:lnTo>
                  <a:lnTo>
                    <a:pt x="2301395" y="758092"/>
                  </a:lnTo>
                  <a:lnTo>
                    <a:pt x="2345705" y="755278"/>
                  </a:lnTo>
                  <a:lnTo>
                    <a:pt x="2387532" y="746837"/>
                  </a:lnTo>
                  <a:lnTo>
                    <a:pt x="2426864" y="732767"/>
                  </a:lnTo>
                  <a:lnTo>
                    <a:pt x="2463694" y="713067"/>
                  </a:lnTo>
                  <a:lnTo>
                    <a:pt x="2497322" y="688066"/>
                  </a:lnTo>
                  <a:lnTo>
                    <a:pt x="2527043" y="658093"/>
                  </a:lnTo>
                  <a:lnTo>
                    <a:pt x="2552837" y="623148"/>
                  </a:lnTo>
                  <a:lnTo>
                    <a:pt x="2557493" y="614640"/>
                  </a:lnTo>
                  <a:lnTo>
                    <a:pt x="2301395" y="614640"/>
                  </a:lnTo>
                  <a:lnTo>
                    <a:pt x="2270119" y="611042"/>
                  </a:lnTo>
                  <a:lnTo>
                    <a:pt x="2217774" y="582248"/>
                  </a:lnTo>
                  <a:lnTo>
                    <a:pt x="2180195" y="524328"/>
                  </a:lnTo>
                  <a:lnTo>
                    <a:pt x="2168415" y="483754"/>
                  </a:lnTo>
                  <a:lnTo>
                    <a:pt x="2161471" y="436175"/>
                  </a:lnTo>
                  <a:lnTo>
                    <a:pt x="2158991" y="379046"/>
                  </a:lnTo>
                  <a:lnTo>
                    <a:pt x="2161347" y="322764"/>
                  </a:lnTo>
                  <a:lnTo>
                    <a:pt x="2168415" y="274337"/>
                  </a:lnTo>
                  <a:lnTo>
                    <a:pt x="2180195" y="233763"/>
                  </a:lnTo>
                  <a:lnTo>
                    <a:pt x="2217718" y="175910"/>
                  </a:lnTo>
                  <a:lnTo>
                    <a:pt x="2270119" y="147050"/>
                  </a:lnTo>
                  <a:lnTo>
                    <a:pt x="2301395" y="143451"/>
                  </a:lnTo>
                  <a:lnTo>
                    <a:pt x="2557122" y="143451"/>
                  </a:lnTo>
                  <a:lnTo>
                    <a:pt x="2552837" y="135531"/>
                  </a:lnTo>
                  <a:lnTo>
                    <a:pt x="2527043" y="100258"/>
                  </a:lnTo>
                  <a:lnTo>
                    <a:pt x="2497322" y="70090"/>
                  </a:lnTo>
                  <a:lnTo>
                    <a:pt x="2463694" y="45024"/>
                  </a:lnTo>
                  <a:lnTo>
                    <a:pt x="2426864" y="25324"/>
                  </a:lnTo>
                  <a:lnTo>
                    <a:pt x="2387532" y="11254"/>
                  </a:lnTo>
                  <a:lnTo>
                    <a:pt x="2345705" y="2813"/>
                  </a:lnTo>
                  <a:lnTo>
                    <a:pt x="2301395" y="0"/>
                  </a:lnTo>
                  <a:close/>
                </a:path>
                <a:path w="5044440" h="758190">
                  <a:moveTo>
                    <a:pt x="2557122" y="143451"/>
                  </a:moveTo>
                  <a:lnTo>
                    <a:pt x="2301395" y="143451"/>
                  </a:lnTo>
                  <a:lnTo>
                    <a:pt x="2333085" y="147050"/>
                  </a:lnTo>
                  <a:lnTo>
                    <a:pt x="2361093" y="157847"/>
                  </a:lnTo>
                  <a:lnTo>
                    <a:pt x="2406104" y="201040"/>
                  </a:lnTo>
                  <a:lnTo>
                    <a:pt x="2435174" y="274337"/>
                  </a:lnTo>
                  <a:lnTo>
                    <a:pt x="2442313" y="321981"/>
                  </a:lnTo>
                  <a:lnTo>
                    <a:pt x="2442430" y="322764"/>
                  </a:lnTo>
                  <a:lnTo>
                    <a:pt x="2444847" y="379046"/>
                  </a:lnTo>
                  <a:lnTo>
                    <a:pt x="2442430" y="435328"/>
                  </a:lnTo>
                  <a:lnTo>
                    <a:pt x="2435174" y="483754"/>
                  </a:lnTo>
                  <a:lnTo>
                    <a:pt x="2423069" y="524328"/>
                  </a:lnTo>
                  <a:lnTo>
                    <a:pt x="2385429" y="582248"/>
                  </a:lnTo>
                  <a:lnTo>
                    <a:pt x="2333085" y="611042"/>
                  </a:lnTo>
                  <a:lnTo>
                    <a:pt x="2301395" y="614640"/>
                  </a:lnTo>
                  <a:lnTo>
                    <a:pt x="2557493" y="614640"/>
                  </a:lnTo>
                  <a:lnTo>
                    <a:pt x="2592551" y="538266"/>
                  </a:lnTo>
                  <a:lnTo>
                    <a:pt x="2605313" y="489249"/>
                  </a:lnTo>
                  <a:lnTo>
                    <a:pt x="2612970" y="436175"/>
                  </a:lnTo>
                  <a:lnTo>
                    <a:pt x="2615522" y="379046"/>
                  </a:lnTo>
                  <a:lnTo>
                    <a:pt x="2613005" y="322764"/>
                  </a:lnTo>
                  <a:lnTo>
                    <a:pt x="2612970" y="321981"/>
                  </a:lnTo>
                  <a:lnTo>
                    <a:pt x="2605313" y="269103"/>
                  </a:lnTo>
                  <a:lnTo>
                    <a:pt x="2592551" y="220412"/>
                  </a:lnTo>
                  <a:lnTo>
                    <a:pt x="2574686" y="175910"/>
                  </a:lnTo>
                  <a:lnTo>
                    <a:pt x="2557122" y="143451"/>
                  </a:lnTo>
                  <a:close/>
                </a:path>
                <a:path w="5044440" h="758190">
                  <a:moveTo>
                    <a:pt x="3308590" y="0"/>
                  </a:moveTo>
                  <a:lnTo>
                    <a:pt x="3264295" y="2813"/>
                  </a:lnTo>
                  <a:lnTo>
                    <a:pt x="3222493" y="11254"/>
                  </a:lnTo>
                  <a:lnTo>
                    <a:pt x="3183165" y="25324"/>
                  </a:lnTo>
                  <a:lnTo>
                    <a:pt x="3146291" y="45024"/>
                  </a:lnTo>
                  <a:lnTo>
                    <a:pt x="3112603" y="70090"/>
                  </a:lnTo>
                  <a:lnTo>
                    <a:pt x="3082694" y="100258"/>
                  </a:lnTo>
                  <a:lnTo>
                    <a:pt x="3056574" y="135531"/>
                  </a:lnTo>
                  <a:lnTo>
                    <a:pt x="3034253" y="175910"/>
                  </a:lnTo>
                  <a:lnTo>
                    <a:pt x="3016860" y="220412"/>
                  </a:lnTo>
                  <a:lnTo>
                    <a:pt x="3004424" y="269103"/>
                  </a:lnTo>
                  <a:lnTo>
                    <a:pt x="2996955" y="321981"/>
                  </a:lnTo>
                  <a:lnTo>
                    <a:pt x="2994463" y="379046"/>
                  </a:lnTo>
                  <a:lnTo>
                    <a:pt x="2996918" y="435328"/>
                  </a:lnTo>
                  <a:lnTo>
                    <a:pt x="3004424" y="489249"/>
                  </a:lnTo>
                  <a:lnTo>
                    <a:pt x="3016860" y="538266"/>
                  </a:lnTo>
                  <a:lnTo>
                    <a:pt x="3034253" y="583228"/>
                  </a:lnTo>
                  <a:lnTo>
                    <a:pt x="3056574" y="623148"/>
                  </a:lnTo>
                  <a:lnTo>
                    <a:pt x="3082694" y="658093"/>
                  </a:lnTo>
                  <a:lnTo>
                    <a:pt x="3112603" y="688066"/>
                  </a:lnTo>
                  <a:lnTo>
                    <a:pt x="3146291" y="713067"/>
                  </a:lnTo>
                  <a:lnTo>
                    <a:pt x="3183165" y="732767"/>
                  </a:lnTo>
                  <a:lnTo>
                    <a:pt x="3222493" y="746837"/>
                  </a:lnTo>
                  <a:lnTo>
                    <a:pt x="3264295" y="755278"/>
                  </a:lnTo>
                  <a:lnTo>
                    <a:pt x="3308590" y="758092"/>
                  </a:lnTo>
                  <a:lnTo>
                    <a:pt x="3352900" y="755278"/>
                  </a:lnTo>
                  <a:lnTo>
                    <a:pt x="3394726" y="746837"/>
                  </a:lnTo>
                  <a:lnTo>
                    <a:pt x="3434059" y="732767"/>
                  </a:lnTo>
                  <a:lnTo>
                    <a:pt x="3470889" y="713067"/>
                  </a:lnTo>
                  <a:lnTo>
                    <a:pt x="3504561" y="688066"/>
                  </a:lnTo>
                  <a:lnTo>
                    <a:pt x="3534277" y="658093"/>
                  </a:lnTo>
                  <a:lnTo>
                    <a:pt x="3560047" y="623148"/>
                  </a:lnTo>
                  <a:lnTo>
                    <a:pt x="3564699" y="614640"/>
                  </a:lnTo>
                  <a:lnTo>
                    <a:pt x="3308590" y="614640"/>
                  </a:lnTo>
                  <a:lnTo>
                    <a:pt x="3277313" y="611042"/>
                  </a:lnTo>
                  <a:lnTo>
                    <a:pt x="3224968" y="582248"/>
                  </a:lnTo>
                  <a:lnTo>
                    <a:pt x="3187389" y="524328"/>
                  </a:lnTo>
                  <a:lnTo>
                    <a:pt x="3175610" y="483754"/>
                  </a:lnTo>
                  <a:lnTo>
                    <a:pt x="3168666" y="436175"/>
                  </a:lnTo>
                  <a:lnTo>
                    <a:pt x="3166186" y="379046"/>
                  </a:lnTo>
                  <a:lnTo>
                    <a:pt x="3168542" y="322764"/>
                  </a:lnTo>
                  <a:lnTo>
                    <a:pt x="3175610" y="274337"/>
                  </a:lnTo>
                  <a:lnTo>
                    <a:pt x="3187389" y="233763"/>
                  </a:lnTo>
                  <a:lnTo>
                    <a:pt x="3224912" y="175910"/>
                  </a:lnTo>
                  <a:lnTo>
                    <a:pt x="3277313" y="147050"/>
                  </a:lnTo>
                  <a:lnTo>
                    <a:pt x="3308590" y="143451"/>
                  </a:lnTo>
                  <a:lnTo>
                    <a:pt x="3564329" y="143451"/>
                  </a:lnTo>
                  <a:lnTo>
                    <a:pt x="3560047" y="135531"/>
                  </a:lnTo>
                  <a:lnTo>
                    <a:pt x="3534277" y="100258"/>
                  </a:lnTo>
                  <a:lnTo>
                    <a:pt x="3504561" y="70090"/>
                  </a:lnTo>
                  <a:lnTo>
                    <a:pt x="3470889" y="45024"/>
                  </a:lnTo>
                  <a:lnTo>
                    <a:pt x="3434059" y="25324"/>
                  </a:lnTo>
                  <a:lnTo>
                    <a:pt x="3394726" y="11254"/>
                  </a:lnTo>
                  <a:lnTo>
                    <a:pt x="3352900" y="2813"/>
                  </a:lnTo>
                  <a:lnTo>
                    <a:pt x="3308590" y="0"/>
                  </a:lnTo>
                  <a:close/>
                </a:path>
                <a:path w="5044440" h="758190">
                  <a:moveTo>
                    <a:pt x="3564329" y="143451"/>
                  </a:moveTo>
                  <a:lnTo>
                    <a:pt x="3308590" y="143451"/>
                  </a:lnTo>
                  <a:lnTo>
                    <a:pt x="3340279" y="147050"/>
                  </a:lnTo>
                  <a:lnTo>
                    <a:pt x="3368287" y="157847"/>
                  </a:lnTo>
                  <a:lnTo>
                    <a:pt x="3413299" y="201040"/>
                  </a:lnTo>
                  <a:lnTo>
                    <a:pt x="3442369" y="274337"/>
                  </a:lnTo>
                  <a:lnTo>
                    <a:pt x="3449507" y="321981"/>
                  </a:lnTo>
                  <a:lnTo>
                    <a:pt x="3449625" y="322764"/>
                  </a:lnTo>
                  <a:lnTo>
                    <a:pt x="3452041" y="379046"/>
                  </a:lnTo>
                  <a:lnTo>
                    <a:pt x="3449625" y="435328"/>
                  </a:lnTo>
                  <a:lnTo>
                    <a:pt x="3442369" y="483754"/>
                  </a:lnTo>
                  <a:lnTo>
                    <a:pt x="3430263" y="524328"/>
                  </a:lnTo>
                  <a:lnTo>
                    <a:pt x="3392624" y="582248"/>
                  </a:lnTo>
                  <a:lnTo>
                    <a:pt x="3340279" y="611042"/>
                  </a:lnTo>
                  <a:lnTo>
                    <a:pt x="3308590" y="614640"/>
                  </a:lnTo>
                  <a:lnTo>
                    <a:pt x="3564699" y="614640"/>
                  </a:lnTo>
                  <a:lnTo>
                    <a:pt x="3599746" y="538266"/>
                  </a:lnTo>
                  <a:lnTo>
                    <a:pt x="3612507" y="489249"/>
                  </a:lnTo>
                  <a:lnTo>
                    <a:pt x="3620164" y="436175"/>
                  </a:lnTo>
                  <a:lnTo>
                    <a:pt x="3622716" y="379046"/>
                  </a:lnTo>
                  <a:lnTo>
                    <a:pt x="3620199" y="322764"/>
                  </a:lnTo>
                  <a:lnTo>
                    <a:pt x="3620164" y="321981"/>
                  </a:lnTo>
                  <a:lnTo>
                    <a:pt x="3612507" y="269103"/>
                  </a:lnTo>
                  <a:lnTo>
                    <a:pt x="3599746" y="220412"/>
                  </a:lnTo>
                  <a:lnTo>
                    <a:pt x="3581880" y="175910"/>
                  </a:lnTo>
                  <a:lnTo>
                    <a:pt x="3564329" y="143451"/>
                  </a:lnTo>
                  <a:close/>
                </a:path>
                <a:path w="5044440" h="758190">
                  <a:moveTo>
                    <a:pt x="4019249" y="0"/>
                  </a:moveTo>
                  <a:lnTo>
                    <a:pt x="3974954" y="2813"/>
                  </a:lnTo>
                  <a:lnTo>
                    <a:pt x="3933152" y="11254"/>
                  </a:lnTo>
                  <a:lnTo>
                    <a:pt x="3893824" y="25324"/>
                  </a:lnTo>
                  <a:lnTo>
                    <a:pt x="3856950" y="45024"/>
                  </a:lnTo>
                  <a:lnTo>
                    <a:pt x="3823262" y="70090"/>
                  </a:lnTo>
                  <a:lnTo>
                    <a:pt x="3793353" y="100258"/>
                  </a:lnTo>
                  <a:lnTo>
                    <a:pt x="3767233" y="135531"/>
                  </a:lnTo>
                  <a:lnTo>
                    <a:pt x="3744912" y="175910"/>
                  </a:lnTo>
                  <a:lnTo>
                    <a:pt x="3727519" y="220412"/>
                  </a:lnTo>
                  <a:lnTo>
                    <a:pt x="3715083" y="269103"/>
                  </a:lnTo>
                  <a:lnTo>
                    <a:pt x="3707614" y="321981"/>
                  </a:lnTo>
                  <a:lnTo>
                    <a:pt x="3705122" y="379046"/>
                  </a:lnTo>
                  <a:lnTo>
                    <a:pt x="3707577" y="435328"/>
                  </a:lnTo>
                  <a:lnTo>
                    <a:pt x="3715083" y="489249"/>
                  </a:lnTo>
                  <a:lnTo>
                    <a:pt x="3727519" y="538266"/>
                  </a:lnTo>
                  <a:lnTo>
                    <a:pt x="3744912" y="583228"/>
                  </a:lnTo>
                  <a:lnTo>
                    <a:pt x="3767233" y="623148"/>
                  </a:lnTo>
                  <a:lnTo>
                    <a:pt x="3793353" y="658093"/>
                  </a:lnTo>
                  <a:lnTo>
                    <a:pt x="3823262" y="688066"/>
                  </a:lnTo>
                  <a:lnTo>
                    <a:pt x="3856950" y="713067"/>
                  </a:lnTo>
                  <a:lnTo>
                    <a:pt x="3893824" y="732767"/>
                  </a:lnTo>
                  <a:lnTo>
                    <a:pt x="3933152" y="746837"/>
                  </a:lnTo>
                  <a:lnTo>
                    <a:pt x="3974954" y="755278"/>
                  </a:lnTo>
                  <a:lnTo>
                    <a:pt x="4019249" y="758092"/>
                  </a:lnTo>
                  <a:lnTo>
                    <a:pt x="4063559" y="755278"/>
                  </a:lnTo>
                  <a:lnTo>
                    <a:pt x="4105385" y="746837"/>
                  </a:lnTo>
                  <a:lnTo>
                    <a:pt x="4144718" y="732767"/>
                  </a:lnTo>
                  <a:lnTo>
                    <a:pt x="4181548" y="713067"/>
                  </a:lnTo>
                  <a:lnTo>
                    <a:pt x="4215220" y="688066"/>
                  </a:lnTo>
                  <a:lnTo>
                    <a:pt x="4244936" y="658093"/>
                  </a:lnTo>
                  <a:lnTo>
                    <a:pt x="4270706" y="623148"/>
                  </a:lnTo>
                  <a:lnTo>
                    <a:pt x="4275358" y="614640"/>
                  </a:lnTo>
                  <a:lnTo>
                    <a:pt x="4019249" y="614640"/>
                  </a:lnTo>
                  <a:lnTo>
                    <a:pt x="3987972" y="611042"/>
                  </a:lnTo>
                  <a:lnTo>
                    <a:pt x="3935627" y="582248"/>
                  </a:lnTo>
                  <a:lnTo>
                    <a:pt x="3898048" y="524328"/>
                  </a:lnTo>
                  <a:lnTo>
                    <a:pt x="3886269" y="483754"/>
                  </a:lnTo>
                  <a:lnTo>
                    <a:pt x="3879324" y="436175"/>
                  </a:lnTo>
                  <a:lnTo>
                    <a:pt x="3876845" y="379046"/>
                  </a:lnTo>
                  <a:lnTo>
                    <a:pt x="3879201" y="322764"/>
                  </a:lnTo>
                  <a:lnTo>
                    <a:pt x="3886269" y="274337"/>
                  </a:lnTo>
                  <a:lnTo>
                    <a:pt x="3898048" y="233763"/>
                  </a:lnTo>
                  <a:lnTo>
                    <a:pt x="3935571" y="175910"/>
                  </a:lnTo>
                  <a:lnTo>
                    <a:pt x="3987972" y="147050"/>
                  </a:lnTo>
                  <a:lnTo>
                    <a:pt x="4019249" y="143451"/>
                  </a:lnTo>
                  <a:lnTo>
                    <a:pt x="4274988" y="143451"/>
                  </a:lnTo>
                  <a:lnTo>
                    <a:pt x="4270706" y="135531"/>
                  </a:lnTo>
                  <a:lnTo>
                    <a:pt x="4244936" y="100258"/>
                  </a:lnTo>
                  <a:lnTo>
                    <a:pt x="4215220" y="70090"/>
                  </a:lnTo>
                  <a:lnTo>
                    <a:pt x="4181548" y="45024"/>
                  </a:lnTo>
                  <a:lnTo>
                    <a:pt x="4144718" y="25324"/>
                  </a:lnTo>
                  <a:lnTo>
                    <a:pt x="4105385" y="11254"/>
                  </a:lnTo>
                  <a:lnTo>
                    <a:pt x="4063559" y="2813"/>
                  </a:lnTo>
                  <a:lnTo>
                    <a:pt x="4019249" y="0"/>
                  </a:lnTo>
                  <a:close/>
                </a:path>
                <a:path w="5044440" h="758190">
                  <a:moveTo>
                    <a:pt x="4274988" y="143451"/>
                  </a:moveTo>
                  <a:lnTo>
                    <a:pt x="4019249" y="143451"/>
                  </a:lnTo>
                  <a:lnTo>
                    <a:pt x="4050938" y="147050"/>
                  </a:lnTo>
                  <a:lnTo>
                    <a:pt x="4078946" y="157847"/>
                  </a:lnTo>
                  <a:lnTo>
                    <a:pt x="4123958" y="201040"/>
                  </a:lnTo>
                  <a:lnTo>
                    <a:pt x="4153027" y="274337"/>
                  </a:lnTo>
                  <a:lnTo>
                    <a:pt x="4160166" y="321981"/>
                  </a:lnTo>
                  <a:lnTo>
                    <a:pt x="4160283" y="322764"/>
                  </a:lnTo>
                  <a:lnTo>
                    <a:pt x="4162700" y="379046"/>
                  </a:lnTo>
                  <a:lnTo>
                    <a:pt x="4160283" y="435328"/>
                  </a:lnTo>
                  <a:lnTo>
                    <a:pt x="4153027" y="483754"/>
                  </a:lnTo>
                  <a:lnTo>
                    <a:pt x="4140922" y="524328"/>
                  </a:lnTo>
                  <a:lnTo>
                    <a:pt x="4103283" y="582248"/>
                  </a:lnTo>
                  <a:lnTo>
                    <a:pt x="4050938" y="611042"/>
                  </a:lnTo>
                  <a:lnTo>
                    <a:pt x="4019249" y="614640"/>
                  </a:lnTo>
                  <a:lnTo>
                    <a:pt x="4275358" y="614640"/>
                  </a:lnTo>
                  <a:lnTo>
                    <a:pt x="4310405" y="538266"/>
                  </a:lnTo>
                  <a:lnTo>
                    <a:pt x="4323166" y="489249"/>
                  </a:lnTo>
                  <a:lnTo>
                    <a:pt x="4330823" y="436175"/>
                  </a:lnTo>
                  <a:lnTo>
                    <a:pt x="4333375" y="379046"/>
                  </a:lnTo>
                  <a:lnTo>
                    <a:pt x="4330858" y="322764"/>
                  </a:lnTo>
                  <a:lnTo>
                    <a:pt x="4330823" y="321981"/>
                  </a:lnTo>
                  <a:lnTo>
                    <a:pt x="4323166" y="269103"/>
                  </a:lnTo>
                  <a:lnTo>
                    <a:pt x="4310405" y="220412"/>
                  </a:lnTo>
                  <a:lnTo>
                    <a:pt x="4292539" y="175910"/>
                  </a:lnTo>
                  <a:lnTo>
                    <a:pt x="4274988" y="143451"/>
                  </a:lnTo>
                  <a:close/>
                </a:path>
                <a:path w="5044440" h="758190">
                  <a:moveTo>
                    <a:pt x="4729908" y="0"/>
                  </a:moveTo>
                  <a:lnTo>
                    <a:pt x="4685613" y="2813"/>
                  </a:lnTo>
                  <a:lnTo>
                    <a:pt x="4643811" y="11254"/>
                  </a:lnTo>
                  <a:lnTo>
                    <a:pt x="4604483" y="25324"/>
                  </a:lnTo>
                  <a:lnTo>
                    <a:pt x="4567609" y="45024"/>
                  </a:lnTo>
                  <a:lnTo>
                    <a:pt x="4533921" y="70090"/>
                  </a:lnTo>
                  <a:lnTo>
                    <a:pt x="4504012" y="100258"/>
                  </a:lnTo>
                  <a:lnTo>
                    <a:pt x="4477892" y="135531"/>
                  </a:lnTo>
                  <a:lnTo>
                    <a:pt x="4455571" y="175910"/>
                  </a:lnTo>
                  <a:lnTo>
                    <a:pt x="4438178" y="220412"/>
                  </a:lnTo>
                  <a:lnTo>
                    <a:pt x="4425742" y="269103"/>
                  </a:lnTo>
                  <a:lnTo>
                    <a:pt x="4418273" y="321981"/>
                  </a:lnTo>
                  <a:lnTo>
                    <a:pt x="4415781" y="379046"/>
                  </a:lnTo>
                  <a:lnTo>
                    <a:pt x="4418236" y="435328"/>
                  </a:lnTo>
                  <a:lnTo>
                    <a:pt x="4425742" y="489249"/>
                  </a:lnTo>
                  <a:lnTo>
                    <a:pt x="4438178" y="538266"/>
                  </a:lnTo>
                  <a:lnTo>
                    <a:pt x="4455571" y="583228"/>
                  </a:lnTo>
                  <a:lnTo>
                    <a:pt x="4477892" y="623148"/>
                  </a:lnTo>
                  <a:lnTo>
                    <a:pt x="4504012" y="658093"/>
                  </a:lnTo>
                  <a:lnTo>
                    <a:pt x="4533921" y="688066"/>
                  </a:lnTo>
                  <a:lnTo>
                    <a:pt x="4567609" y="713067"/>
                  </a:lnTo>
                  <a:lnTo>
                    <a:pt x="4604483" y="732767"/>
                  </a:lnTo>
                  <a:lnTo>
                    <a:pt x="4643811" y="746837"/>
                  </a:lnTo>
                  <a:lnTo>
                    <a:pt x="4685613" y="755278"/>
                  </a:lnTo>
                  <a:lnTo>
                    <a:pt x="4729908" y="758092"/>
                  </a:lnTo>
                  <a:lnTo>
                    <a:pt x="4774218" y="755278"/>
                  </a:lnTo>
                  <a:lnTo>
                    <a:pt x="4816044" y="746837"/>
                  </a:lnTo>
                  <a:lnTo>
                    <a:pt x="4855377" y="732767"/>
                  </a:lnTo>
                  <a:lnTo>
                    <a:pt x="4892207" y="713067"/>
                  </a:lnTo>
                  <a:lnTo>
                    <a:pt x="4925879" y="688066"/>
                  </a:lnTo>
                  <a:lnTo>
                    <a:pt x="4955595" y="658093"/>
                  </a:lnTo>
                  <a:lnTo>
                    <a:pt x="4981365" y="623148"/>
                  </a:lnTo>
                  <a:lnTo>
                    <a:pt x="4986017" y="614640"/>
                  </a:lnTo>
                  <a:lnTo>
                    <a:pt x="4729908" y="614640"/>
                  </a:lnTo>
                  <a:lnTo>
                    <a:pt x="4698631" y="611042"/>
                  </a:lnTo>
                  <a:lnTo>
                    <a:pt x="4646286" y="582248"/>
                  </a:lnTo>
                  <a:lnTo>
                    <a:pt x="4608707" y="524328"/>
                  </a:lnTo>
                  <a:lnTo>
                    <a:pt x="4596928" y="483754"/>
                  </a:lnTo>
                  <a:lnTo>
                    <a:pt x="4589983" y="436175"/>
                  </a:lnTo>
                  <a:lnTo>
                    <a:pt x="4587504" y="379046"/>
                  </a:lnTo>
                  <a:lnTo>
                    <a:pt x="4589860" y="322764"/>
                  </a:lnTo>
                  <a:lnTo>
                    <a:pt x="4596928" y="274337"/>
                  </a:lnTo>
                  <a:lnTo>
                    <a:pt x="4608707" y="233763"/>
                  </a:lnTo>
                  <a:lnTo>
                    <a:pt x="4646230" y="175910"/>
                  </a:lnTo>
                  <a:lnTo>
                    <a:pt x="4698631" y="147050"/>
                  </a:lnTo>
                  <a:lnTo>
                    <a:pt x="4729908" y="143451"/>
                  </a:lnTo>
                  <a:lnTo>
                    <a:pt x="4985647" y="143451"/>
                  </a:lnTo>
                  <a:lnTo>
                    <a:pt x="4981365" y="135531"/>
                  </a:lnTo>
                  <a:lnTo>
                    <a:pt x="4955595" y="100258"/>
                  </a:lnTo>
                  <a:lnTo>
                    <a:pt x="4925879" y="70090"/>
                  </a:lnTo>
                  <a:lnTo>
                    <a:pt x="4892207" y="45024"/>
                  </a:lnTo>
                  <a:lnTo>
                    <a:pt x="4855377" y="25324"/>
                  </a:lnTo>
                  <a:lnTo>
                    <a:pt x="4816044" y="11254"/>
                  </a:lnTo>
                  <a:lnTo>
                    <a:pt x="4774218" y="2813"/>
                  </a:lnTo>
                  <a:lnTo>
                    <a:pt x="4729908" y="0"/>
                  </a:lnTo>
                  <a:close/>
                </a:path>
                <a:path w="5044440" h="758190">
                  <a:moveTo>
                    <a:pt x="4985647" y="143451"/>
                  </a:moveTo>
                  <a:lnTo>
                    <a:pt x="4729908" y="143451"/>
                  </a:lnTo>
                  <a:lnTo>
                    <a:pt x="4761597" y="147050"/>
                  </a:lnTo>
                  <a:lnTo>
                    <a:pt x="4789605" y="157847"/>
                  </a:lnTo>
                  <a:lnTo>
                    <a:pt x="4834617" y="201040"/>
                  </a:lnTo>
                  <a:lnTo>
                    <a:pt x="4863686" y="274337"/>
                  </a:lnTo>
                  <a:lnTo>
                    <a:pt x="4870825" y="321981"/>
                  </a:lnTo>
                  <a:lnTo>
                    <a:pt x="4873359" y="379046"/>
                  </a:lnTo>
                  <a:lnTo>
                    <a:pt x="4870942" y="435328"/>
                  </a:lnTo>
                  <a:lnTo>
                    <a:pt x="4863686" y="483754"/>
                  </a:lnTo>
                  <a:lnTo>
                    <a:pt x="4851581" y="524328"/>
                  </a:lnTo>
                  <a:lnTo>
                    <a:pt x="4813942" y="582248"/>
                  </a:lnTo>
                  <a:lnTo>
                    <a:pt x="4761597" y="611042"/>
                  </a:lnTo>
                  <a:lnTo>
                    <a:pt x="4729908" y="614640"/>
                  </a:lnTo>
                  <a:lnTo>
                    <a:pt x="4986017" y="614640"/>
                  </a:lnTo>
                  <a:lnTo>
                    <a:pt x="5021064" y="538266"/>
                  </a:lnTo>
                  <a:lnTo>
                    <a:pt x="5033825" y="489249"/>
                  </a:lnTo>
                  <a:lnTo>
                    <a:pt x="5041482" y="436175"/>
                  </a:lnTo>
                  <a:lnTo>
                    <a:pt x="5044034" y="379046"/>
                  </a:lnTo>
                  <a:lnTo>
                    <a:pt x="5041517" y="322764"/>
                  </a:lnTo>
                  <a:lnTo>
                    <a:pt x="5041482" y="321981"/>
                  </a:lnTo>
                  <a:lnTo>
                    <a:pt x="5033825" y="269103"/>
                  </a:lnTo>
                  <a:lnTo>
                    <a:pt x="5021064" y="220412"/>
                  </a:lnTo>
                  <a:lnTo>
                    <a:pt x="5003198" y="175910"/>
                  </a:lnTo>
                  <a:lnTo>
                    <a:pt x="4985647" y="143451"/>
                  </a:lnTo>
                  <a:close/>
                </a:path>
              </a:pathLst>
            </a:custGeom>
            <a:solidFill>
              <a:srgbClr val="0A7C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529599" y="3525018"/>
            <a:ext cx="1922627" cy="435893"/>
            <a:chOff x="872641" y="5813015"/>
            <a:chExt cx="3170555" cy="718820"/>
          </a:xfrm>
        </p:grpSpPr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72641" y="5813015"/>
              <a:ext cx="3170510" cy="71850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914527" y="5813016"/>
              <a:ext cx="3086735" cy="635000"/>
            </a:xfrm>
            <a:custGeom>
              <a:avLst/>
              <a:gdLst/>
              <a:ahLst/>
              <a:cxnLst/>
              <a:rect l="l" t="t" r="r" b="b"/>
              <a:pathLst>
                <a:path w="3086735" h="635000">
                  <a:moveTo>
                    <a:pt x="0" y="85023"/>
                  </a:moveTo>
                  <a:lnTo>
                    <a:pt x="0" y="175910"/>
                  </a:lnTo>
                  <a:lnTo>
                    <a:pt x="244076" y="265332"/>
                  </a:lnTo>
                  <a:lnTo>
                    <a:pt x="0" y="354020"/>
                  </a:lnTo>
                  <a:lnTo>
                    <a:pt x="0" y="445640"/>
                  </a:lnTo>
                  <a:lnTo>
                    <a:pt x="348889" y="312974"/>
                  </a:lnTo>
                  <a:lnTo>
                    <a:pt x="348889" y="217689"/>
                  </a:lnTo>
                  <a:lnTo>
                    <a:pt x="0" y="85023"/>
                  </a:lnTo>
                  <a:close/>
                </a:path>
                <a:path w="3086735" h="635000">
                  <a:moveTo>
                    <a:pt x="619813" y="8795"/>
                  </a:moveTo>
                  <a:lnTo>
                    <a:pt x="398459" y="8795"/>
                  </a:lnTo>
                  <a:lnTo>
                    <a:pt x="398459" y="104080"/>
                  </a:lnTo>
                  <a:lnTo>
                    <a:pt x="501073" y="104080"/>
                  </a:lnTo>
                  <a:lnTo>
                    <a:pt x="501073" y="521868"/>
                  </a:lnTo>
                  <a:lnTo>
                    <a:pt x="619813" y="521868"/>
                  </a:lnTo>
                  <a:lnTo>
                    <a:pt x="619813" y="8795"/>
                  </a:lnTo>
                  <a:close/>
                </a:path>
                <a:path w="3086735" h="635000">
                  <a:moveTo>
                    <a:pt x="777107" y="385537"/>
                  </a:moveTo>
                  <a:lnTo>
                    <a:pt x="736704" y="396669"/>
                  </a:lnTo>
                  <a:lnTo>
                    <a:pt x="710957" y="427497"/>
                  </a:lnTo>
                  <a:lnTo>
                    <a:pt x="706009" y="455902"/>
                  </a:lnTo>
                  <a:lnTo>
                    <a:pt x="706651" y="466576"/>
                  </a:lnTo>
                  <a:lnTo>
                    <a:pt x="722227" y="502263"/>
                  </a:lnTo>
                  <a:lnTo>
                    <a:pt x="745589" y="518204"/>
                  </a:lnTo>
                  <a:lnTo>
                    <a:pt x="713339" y="634745"/>
                  </a:lnTo>
                  <a:lnTo>
                    <a:pt x="785902" y="634745"/>
                  </a:lnTo>
                  <a:lnTo>
                    <a:pt x="827681" y="529198"/>
                  </a:lnTo>
                  <a:lnTo>
                    <a:pt x="833365" y="515453"/>
                  </a:lnTo>
                  <a:lnTo>
                    <a:pt x="845413" y="477892"/>
                  </a:lnTo>
                  <a:lnTo>
                    <a:pt x="847471" y="455902"/>
                  </a:lnTo>
                  <a:lnTo>
                    <a:pt x="846234" y="440920"/>
                  </a:lnTo>
                  <a:lnTo>
                    <a:pt x="827681" y="405327"/>
                  </a:lnTo>
                  <a:lnTo>
                    <a:pt x="791812" y="386774"/>
                  </a:lnTo>
                  <a:lnTo>
                    <a:pt x="777107" y="385537"/>
                  </a:lnTo>
                  <a:close/>
                </a:path>
                <a:path w="3086735" h="635000">
                  <a:moveTo>
                    <a:pt x="950620" y="408259"/>
                  </a:moveTo>
                  <a:lnTo>
                    <a:pt x="906642" y="495482"/>
                  </a:lnTo>
                  <a:lnTo>
                    <a:pt x="920523" y="503451"/>
                  </a:lnTo>
                  <a:lnTo>
                    <a:pt x="935777" y="510505"/>
                  </a:lnTo>
                  <a:lnTo>
                    <a:pt x="989328" y="525716"/>
                  </a:lnTo>
                  <a:lnTo>
                    <a:pt x="1028540" y="530114"/>
                  </a:lnTo>
                  <a:lnTo>
                    <a:pt x="1048837" y="530664"/>
                  </a:lnTo>
                  <a:lnTo>
                    <a:pt x="1086535" y="528648"/>
                  </a:lnTo>
                  <a:lnTo>
                    <a:pt x="1155069" y="512522"/>
                  </a:lnTo>
                  <a:lnTo>
                    <a:pt x="1213890" y="480412"/>
                  </a:lnTo>
                  <a:lnTo>
                    <a:pt x="1259052" y="433913"/>
                  </a:lnTo>
                  <a:lnTo>
                    <a:pt x="1046638" y="433913"/>
                  </a:lnTo>
                  <a:lnTo>
                    <a:pt x="1018645" y="432309"/>
                  </a:lnTo>
                  <a:lnTo>
                    <a:pt x="993312" y="427498"/>
                  </a:lnTo>
                  <a:lnTo>
                    <a:pt x="970638" y="419481"/>
                  </a:lnTo>
                  <a:lnTo>
                    <a:pt x="950620" y="408259"/>
                  </a:lnTo>
                  <a:close/>
                </a:path>
                <a:path w="3086735" h="635000">
                  <a:moveTo>
                    <a:pt x="1309031" y="284389"/>
                  </a:moveTo>
                  <a:lnTo>
                    <a:pt x="1191031" y="284389"/>
                  </a:lnTo>
                  <a:lnTo>
                    <a:pt x="1187364" y="318564"/>
                  </a:lnTo>
                  <a:lnTo>
                    <a:pt x="1179300" y="348524"/>
                  </a:lnTo>
                  <a:lnTo>
                    <a:pt x="1149985" y="395799"/>
                  </a:lnTo>
                  <a:lnTo>
                    <a:pt x="1105089" y="424386"/>
                  </a:lnTo>
                  <a:lnTo>
                    <a:pt x="1046638" y="433913"/>
                  </a:lnTo>
                  <a:lnTo>
                    <a:pt x="1259052" y="433913"/>
                  </a:lnTo>
                  <a:lnTo>
                    <a:pt x="1291951" y="371151"/>
                  </a:lnTo>
                  <a:lnTo>
                    <a:pt x="1308443" y="296389"/>
                  </a:lnTo>
                  <a:lnTo>
                    <a:pt x="1308905" y="286955"/>
                  </a:lnTo>
                  <a:lnTo>
                    <a:pt x="1309031" y="284389"/>
                  </a:lnTo>
                  <a:close/>
                </a:path>
                <a:path w="3086735" h="635000">
                  <a:moveTo>
                    <a:pt x="1081087" y="0"/>
                  </a:moveTo>
                  <a:lnTo>
                    <a:pt x="1029225" y="5315"/>
                  </a:lnTo>
                  <a:lnTo>
                    <a:pt x="982137" y="21255"/>
                  </a:lnTo>
                  <a:lnTo>
                    <a:pt x="942739" y="46362"/>
                  </a:lnTo>
                  <a:lnTo>
                    <a:pt x="912506" y="80625"/>
                  </a:lnTo>
                  <a:lnTo>
                    <a:pt x="901379" y="100646"/>
                  </a:lnTo>
                  <a:lnTo>
                    <a:pt x="901279" y="100826"/>
                  </a:lnTo>
                  <a:lnTo>
                    <a:pt x="893263" y="122585"/>
                  </a:lnTo>
                  <a:lnTo>
                    <a:pt x="888502" y="145674"/>
                  </a:lnTo>
                  <a:lnTo>
                    <a:pt x="888454" y="145903"/>
                  </a:lnTo>
                  <a:lnTo>
                    <a:pt x="886852" y="170780"/>
                  </a:lnTo>
                  <a:lnTo>
                    <a:pt x="888317" y="193913"/>
                  </a:lnTo>
                  <a:lnTo>
                    <a:pt x="892713" y="215674"/>
                  </a:lnTo>
                  <a:lnTo>
                    <a:pt x="910307" y="255070"/>
                  </a:lnTo>
                  <a:lnTo>
                    <a:pt x="937974" y="286955"/>
                  </a:lnTo>
                  <a:lnTo>
                    <a:pt x="974075" y="310775"/>
                  </a:lnTo>
                  <a:lnTo>
                    <a:pt x="1016582" y="325618"/>
                  </a:lnTo>
                  <a:lnTo>
                    <a:pt x="1063496" y="330565"/>
                  </a:lnTo>
                  <a:lnTo>
                    <a:pt x="1101976" y="327679"/>
                  </a:lnTo>
                  <a:lnTo>
                    <a:pt x="1136059" y="319021"/>
                  </a:lnTo>
                  <a:lnTo>
                    <a:pt x="1165744" y="304591"/>
                  </a:lnTo>
                  <a:lnTo>
                    <a:pt x="1191031" y="284389"/>
                  </a:lnTo>
                  <a:lnTo>
                    <a:pt x="1309031" y="284389"/>
                  </a:lnTo>
                  <a:lnTo>
                    <a:pt x="1310468" y="255070"/>
                  </a:lnTo>
                  <a:lnTo>
                    <a:pt x="1310504" y="254337"/>
                  </a:lnTo>
                  <a:lnTo>
                    <a:pt x="1309686" y="241877"/>
                  </a:lnTo>
                  <a:lnTo>
                    <a:pt x="1089883" y="241877"/>
                  </a:lnTo>
                  <a:lnTo>
                    <a:pt x="1071055" y="240595"/>
                  </a:lnTo>
                  <a:lnTo>
                    <a:pt x="1026115" y="221354"/>
                  </a:lnTo>
                  <a:lnTo>
                    <a:pt x="1004125" y="181637"/>
                  </a:lnTo>
                  <a:lnTo>
                    <a:pt x="1002660" y="164916"/>
                  </a:lnTo>
                  <a:lnTo>
                    <a:pt x="1004073" y="148835"/>
                  </a:lnTo>
                  <a:lnTo>
                    <a:pt x="1004125" y="148242"/>
                  </a:lnTo>
                  <a:lnTo>
                    <a:pt x="1026115" y="109211"/>
                  </a:lnTo>
                  <a:lnTo>
                    <a:pt x="1070029" y="90017"/>
                  </a:lnTo>
                  <a:lnTo>
                    <a:pt x="1069565" y="90017"/>
                  </a:lnTo>
                  <a:lnTo>
                    <a:pt x="1088417" y="88688"/>
                  </a:lnTo>
                  <a:lnTo>
                    <a:pt x="1266357" y="88688"/>
                  </a:lnTo>
                  <a:lnTo>
                    <a:pt x="1249668" y="65966"/>
                  </a:lnTo>
                  <a:lnTo>
                    <a:pt x="1216316" y="37106"/>
                  </a:lnTo>
                  <a:lnTo>
                    <a:pt x="1177102" y="16491"/>
                  </a:lnTo>
                  <a:lnTo>
                    <a:pt x="1132027" y="4122"/>
                  </a:lnTo>
                  <a:lnTo>
                    <a:pt x="1081087" y="0"/>
                  </a:lnTo>
                  <a:close/>
                </a:path>
                <a:path w="3086735" h="635000">
                  <a:moveTo>
                    <a:pt x="1266357" y="88688"/>
                  </a:moveTo>
                  <a:lnTo>
                    <a:pt x="1088417" y="88688"/>
                  </a:lnTo>
                  <a:lnTo>
                    <a:pt x="1108160" y="90017"/>
                  </a:lnTo>
                  <a:lnTo>
                    <a:pt x="1125612" y="94003"/>
                  </a:lnTo>
                  <a:lnTo>
                    <a:pt x="1164232" y="121349"/>
                  </a:lnTo>
                  <a:lnTo>
                    <a:pt x="1177838" y="164916"/>
                  </a:lnTo>
                  <a:lnTo>
                    <a:pt x="1176279" y="181043"/>
                  </a:lnTo>
                  <a:lnTo>
                    <a:pt x="1152917" y="220621"/>
                  </a:lnTo>
                  <a:lnTo>
                    <a:pt x="1108193" y="240595"/>
                  </a:lnTo>
                  <a:lnTo>
                    <a:pt x="1107737" y="240595"/>
                  </a:lnTo>
                  <a:lnTo>
                    <a:pt x="1089883" y="241877"/>
                  </a:lnTo>
                  <a:lnTo>
                    <a:pt x="1309686" y="241877"/>
                  </a:lnTo>
                  <a:lnTo>
                    <a:pt x="1306717" y="196618"/>
                  </a:lnTo>
                  <a:lnTo>
                    <a:pt x="1306701" y="196387"/>
                  </a:lnTo>
                  <a:lnTo>
                    <a:pt x="1295345" y="145903"/>
                  </a:lnTo>
                  <a:lnTo>
                    <a:pt x="1295294" y="145674"/>
                  </a:lnTo>
                  <a:lnTo>
                    <a:pt x="1276282" y="102200"/>
                  </a:lnTo>
                  <a:lnTo>
                    <a:pt x="1266357" y="88688"/>
                  </a:lnTo>
                  <a:close/>
                </a:path>
                <a:path w="3086735" h="635000">
                  <a:moveTo>
                    <a:pt x="1720900" y="127535"/>
                  </a:moveTo>
                  <a:lnTo>
                    <a:pt x="1601427" y="127535"/>
                  </a:lnTo>
                  <a:lnTo>
                    <a:pt x="1601427" y="521868"/>
                  </a:lnTo>
                  <a:lnTo>
                    <a:pt x="1704775" y="521868"/>
                  </a:lnTo>
                  <a:lnTo>
                    <a:pt x="1704775" y="285122"/>
                  </a:lnTo>
                  <a:lnTo>
                    <a:pt x="1808054" y="285122"/>
                  </a:lnTo>
                  <a:lnTo>
                    <a:pt x="1720900" y="127535"/>
                  </a:lnTo>
                  <a:close/>
                </a:path>
                <a:path w="3086735" h="635000">
                  <a:moveTo>
                    <a:pt x="2088702" y="285855"/>
                  </a:moveTo>
                  <a:lnTo>
                    <a:pt x="1986232" y="285855"/>
                  </a:lnTo>
                  <a:lnTo>
                    <a:pt x="1986232" y="521868"/>
                  </a:lnTo>
                  <a:lnTo>
                    <a:pt x="2089580" y="521868"/>
                  </a:lnTo>
                  <a:lnTo>
                    <a:pt x="2088702" y="285855"/>
                  </a:lnTo>
                  <a:close/>
                </a:path>
                <a:path w="3086735" h="635000">
                  <a:moveTo>
                    <a:pt x="1808054" y="285122"/>
                  </a:moveTo>
                  <a:lnTo>
                    <a:pt x="1704775" y="285122"/>
                  </a:lnTo>
                  <a:lnTo>
                    <a:pt x="1819850" y="483754"/>
                  </a:lnTo>
                  <a:lnTo>
                    <a:pt x="1868225" y="483754"/>
                  </a:lnTo>
                  <a:lnTo>
                    <a:pt x="1944711" y="355486"/>
                  </a:lnTo>
                  <a:lnTo>
                    <a:pt x="1846969" y="355486"/>
                  </a:lnTo>
                  <a:lnTo>
                    <a:pt x="1808054" y="285122"/>
                  </a:lnTo>
                  <a:close/>
                </a:path>
                <a:path w="3086735" h="635000">
                  <a:moveTo>
                    <a:pt x="2088114" y="127535"/>
                  </a:moveTo>
                  <a:lnTo>
                    <a:pt x="1981101" y="127535"/>
                  </a:lnTo>
                  <a:lnTo>
                    <a:pt x="1846969" y="355486"/>
                  </a:lnTo>
                  <a:lnTo>
                    <a:pt x="1944711" y="355486"/>
                  </a:lnTo>
                  <a:lnTo>
                    <a:pt x="1986232" y="285855"/>
                  </a:lnTo>
                  <a:lnTo>
                    <a:pt x="2088702" y="285855"/>
                  </a:lnTo>
                  <a:lnTo>
                    <a:pt x="2088114" y="127535"/>
                  </a:lnTo>
                  <a:close/>
                </a:path>
                <a:path w="3086735" h="635000">
                  <a:moveTo>
                    <a:pt x="2155128" y="427316"/>
                  </a:moveTo>
                  <a:lnTo>
                    <a:pt x="2149264" y="521135"/>
                  </a:lnTo>
                  <a:lnTo>
                    <a:pt x="2195582" y="529381"/>
                  </a:lnTo>
                  <a:lnTo>
                    <a:pt x="2208634" y="529931"/>
                  </a:lnTo>
                  <a:lnTo>
                    <a:pt x="2230807" y="528099"/>
                  </a:lnTo>
                  <a:lnTo>
                    <a:pt x="2267455" y="513441"/>
                  </a:lnTo>
                  <a:lnTo>
                    <a:pt x="2294208" y="484578"/>
                  </a:lnTo>
                  <a:lnTo>
                    <a:pt x="2313267" y="444267"/>
                  </a:lnTo>
                  <a:lnTo>
                    <a:pt x="2317589" y="428782"/>
                  </a:lnTo>
                  <a:lnTo>
                    <a:pt x="2168572" y="428782"/>
                  </a:lnTo>
                  <a:lnTo>
                    <a:pt x="2162949" y="428290"/>
                  </a:lnTo>
                  <a:lnTo>
                    <a:pt x="2155128" y="427316"/>
                  </a:lnTo>
                  <a:close/>
                </a:path>
                <a:path w="3086735" h="635000">
                  <a:moveTo>
                    <a:pt x="2577314" y="221354"/>
                  </a:moveTo>
                  <a:lnTo>
                    <a:pt x="2462972" y="221354"/>
                  </a:lnTo>
                  <a:lnTo>
                    <a:pt x="2462972" y="521868"/>
                  </a:lnTo>
                  <a:lnTo>
                    <a:pt x="2577314" y="521868"/>
                  </a:lnTo>
                  <a:lnTo>
                    <a:pt x="2577314" y="221354"/>
                  </a:lnTo>
                  <a:close/>
                </a:path>
                <a:path w="3086735" h="635000">
                  <a:moveTo>
                    <a:pt x="2577314" y="127535"/>
                  </a:moveTo>
                  <a:lnTo>
                    <a:pt x="2240151" y="127535"/>
                  </a:lnTo>
                  <a:lnTo>
                    <a:pt x="2234287" y="285855"/>
                  </a:lnTo>
                  <a:lnTo>
                    <a:pt x="2233051" y="308529"/>
                  </a:lnTo>
                  <a:lnTo>
                    <a:pt x="2231593" y="328184"/>
                  </a:lnTo>
                  <a:lnTo>
                    <a:pt x="2231539" y="328914"/>
                  </a:lnTo>
                  <a:lnTo>
                    <a:pt x="2229752" y="347009"/>
                  </a:lnTo>
                  <a:lnTo>
                    <a:pt x="2227786" y="362083"/>
                  </a:lnTo>
                  <a:lnTo>
                    <a:pt x="2227691" y="362816"/>
                  </a:lnTo>
                  <a:lnTo>
                    <a:pt x="2216147" y="400336"/>
                  </a:lnTo>
                  <a:lnTo>
                    <a:pt x="2183991" y="427637"/>
                  </a:lnTo>
                  <a:lnTo>
                    <a:pt x="2171986" y="428782"/>
                  </a:lnTo>
                  <a:lnTo>
                    <a:pt x="2317589" y="428782"/>
                  </a:lnTo>
                  <a:lnTo>
                    <a:pt x="2329475" y="362816"/>
                  </a:lnTo>
                  <a:lnTo>
                    <a:pt x="2332624" y="328914"/>
                  </a:lnTo>
                  <a:lnTo>
                    <a:pt x="2332691" y="328184"/>
                  </a:lnTo>
                  <a:lnTo>
                    <a:pt x="2334703" y="290985"/>
                  </a:lnTo>
                  <a:lnTo>
                    <a:pt x="2338368" y="221354"/>
                  </a:lnTo>
                  <a:lnTo>
                    <a:pt x="2577314" y="221354"/>
                  </a:lnTo>
                  <a:lnTo>
                    <a:pt x="2577314" y="127535"/>
                  </a:lnTo>
                  <a:close/>
                </a:path>
                <a:path w="3086735" h="635000">
                  <a:moveTo>
                    <a:pt x="2800878" y="127535"/>
                  </a:moveTo>
                  <a:lnTo>
                    <a:pt x="2687268" y="127535"/>
                  </a:lnTo>
                  <a:lnTo>
                    <a:pt x="2687268" y="521868"/>
                  </a:lnTo>
                  <a:lnTo>
                    <a:pt x="2800878" y="521868"/>
                  </a:lnTo>
                  <a:lnTo>
                    <a:pt x="2800878" y="374543"/>
                  </a:lnTo>
                  <a:lnTo>
                    <a:pt x="3086733" y="374543"/>
                  </a:lnTo>
                  <a:lnTo>
                    <a:pt x="3086733" y="281457"/>
                  </a:lnTo>
                  <a:lnTo>
                    <a:pt x="2800878" y="281457"/>
                  </a:lnTo>
                  <a:lnTo>
                    <a:pt x="2800878" y="127535"/>
                  </a:lnTo>
                  <a:close/>
                </a:path>
                <a:path w="3086735" h="635000">
                  <a:moveTo>
                    <a:pt x="3086733" y="374543"/>
                  </a:moveTo>
                  <a:lnTo>
                    <a:pt x="2972391" y="374543"/>
                  </a:lnTo>
                  <a:lnTo>
                    <a:pt x="2972391" y="521868"/>
                  </a:lnTo>
                  <a:lnTo>
                    <a:pt x="3086733" y="521868"/>
                  </a:lnTo>
                  <a:lnTo>
                    <a:pt x="3086733" y="374543"/>
                  </a:lnTo>
                  <a:close/>
                </a:path>
                <a:path w="3086735" h="635000">
                  <a:moveTo>
                    <a:pt x="3086733" y="127535"/>
                  </a:moveTo>
                  <a:lnTo>
                    <a:pt x="2972391" y="127535"/>
                  </a:lnTo>
                  <a:lnTo>
                    <a:pt x="2972391" y="281457"/>
                  </a:lnTo>
                  <a:lnTo>
                    <a:pt x="3086733" y="281457"/>
                  </a:lnTo>
                  <a:lnTo>
                    <a:pt x="3086733" y="127535"/>
                  </a:lnTo>
                  <a:close/>
                </a:path>
              </a:pathLst>
            </a:custGeom>
            <a:solidFill>
              <a:srgbClr val="0A7C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3488492" y="3525018"/>
            <a:ext cx="2091286" cy="435893"/>
            <a:chOff x="5752076" y="5813015"/>
            <a:chExt cx="3448685" cy="718820"/>
          </a:xfrm>
        </p:grpSpPr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52076" y="5813015"/>
              <a:ext cx="3448230" cy="718502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793959" y="5813016"/>
              <a:ext cx="3364865" cy="635000"/>
            </a:xfrm>
            <a:custGeom>
              <a:avLst/>
              <a:gdLst/>
              <a:ahLst/>
              <a:cxnLst/>
              <a:rect l="l" t="t" r="r" b="b"/>
              <a:pathLst>
                <a:path w="3364865" h="635000">
                  <a:moveTo>
                    <a:pt x="0" y="85023"/>
                  </a:moveTo>
                  <a:lnTo>
                    <a:pt x="0" y="175910"/>
                  </a:lnTo>
                  <a:lnTo>
                    <a:pt x="244076" y="265332"/>
                  </a:lnTo>
                  <a:lnTo>
                    <a:pt x="0" y="354020"/>
                  </a:lnTo>
                  <a:lnTo>
                    <a:pt x="0" y="445640"/>
                  </a:lnTo>
                  <a:lnTo>
                    <a:pt x="348889" y="312974"/>
                  </a:lnTo>
                  <a:lnTo>
                    <a:pt x="348889" y="217689"/>
                  </a:lnTo>
                  <a:lnTo>
                    <a:pt x="0" y="85023"/>
                  </a:lnTo>
                  <a:close/>
                </a:path>
                <a:path w="3364865" h="635000">
                  <a:moveTo>
                    <a:pt x="619813" y="8795"/>
                  </a:moveTo>
                  <a:lnTo>
                    <a:pt x="398459" y="8795"/>
                  </a:lnTo>
                  <a:lnTo>
                    <a:pt x="398459" y="104080"/>
                  </a:lnTo>
                  <a:lnTo>
                    <a:pt x="501073" y="104080"/>
                  </a:lnTo>
                  <a:lnTo>
                    <a:pt x="501073" y="521868"/>
                  </a:lnTo>
                  <a:lnTo>
                    <a:pt x="619813" y="521868"/>
                  </a:lnTo>
                  <a:lnTo>
                    <a:pt x="619813" y="8795"/>
                  </a:lnTo>
                  <a:close/>
                </a:path>
                <a:path w="3364865" h="635000">
                  <a:moveTo>
                    <a:pt x="906841" y="8795"/>
                  </a:moveTo>
                  <a:lnTo>
                    <a:pt x="685486" y="8795"/>
                  </a:lnTo>
                  <a:lnTo>
                    <a:pt x="685486" y="104080"/>
                  </a:lnTo>
                  <a:lnTo>
                    <a:pt x="788101" y="104080"/>
                  </a:lnTo>
                  <a:lnTo>
                    <a:pt x="788101" y="521868"/>
                  </a:lnTo>
                  <a:lnTo>
                    <a:pt x="906841" y="521868"/>
                  </a:lnTo>
                  <a:lnTo>
                    <a:pt x="906841" y="8795"/>
                  </a:lnTo>
                  <a:close/>
                </a:path>
                <a:path w="3364865" h="635000">
                  <a:moveTo>
                    <a:pt x="1064135" y="385537"/>
                  </a:moveTo>
                  <a:lnTo>
                    <a:pt x="1023733" y="396669"/>
                  </a:lnTo>
                  <a:lnTo>
                    <a:pt x="997990" y="427497"/>
                  </a:lnTo>
                  <a:lnTo>
                    <a:pt x="993048" y="455902"/>
                  </a:lnTo>
                  <a:lnTo>
                    <a:pt x="993688" y="466576"/>
                  </a:lnTo>
                  <a:lnTo>
                    <a:pt x="1009255" y="502263"/>
                  </a:lnTo>
                  <a:lnTo>
                    <a:pt x="1032617" y="518204"/>
                  </a:lnTo>
                  <a:lnTo>
                    <a:pt x="1000367" y="634745"/>
                  </a:lnTo>
                  <a:lnTo>
                    <a:pt x="1072930" y="634745"/>
                  </a:lnTo>
                  <a:lnTo>
                    <a:pt x="1114719" y="529198"/>
                  </a:lnTo>
                  <a:lnTo>
                    <a:pt x="1120397" y="515453"/>
                  </a:lnTo>
                  <a:lnTo>
                    <a:pt x="1132442" y="477892"/>
                  </a:lnTo>
                  <a:lnTo>
                    <a:pt x="1134509" y="455902"/>
                  </a:lnTo>
                  <a:lnTo>
                    <a:pt x="1133271" y="440920"/>
                  </a:lnTo>
                  <a:lnTo>
                    <a:pt x="1114719" y="405327"/>
                  </a:lnTo>
                  <a:lnTo>
                    <a:pt x="1078840" y="386774"/>
                  </a:lnTo>
                  <a:lnTo>
                    <a:pt x="1064135" y="385537"/>
                  </a:lnTo>
                  <a:close/>
                </a:path>
                <a:path w="3364865" h="635000">
                  <a:moveTo>
                    <a:pt x="1440165" y="0"/>
                  </a:moveTo>
                  <a:lnTo>
                    <a:pt x="1367051" y="8063"/>
                  </a:lnTo>
                  <a:lnTo>
                    <a:pt x="1303101" y="32250"/>
                  </a:lnTo>
                  <a:lnTo>
                    <a:pt x="1250879" y="72010"/>
                  </a:lnTo>
                  <a:lnTo>
                    <a:pt x="1211481" y="126802"/>
                  </a:lnTo>
                  <a:lnTo>
                    <a:pt x="1186743" y="195336"/>
                  </a:lnTo>
                  <a:lnTo>
                    <a:pt x="1180559" y="234274"/>
                  </a:lnTo>
                  <a:lnTo>
                    <a:pt x="1178498" y="276326"/>
                  </a:lnTo>
                  <a:lnTo>
                    <a:pt x="1182300" y="334000"/>
                  </a:lnTo>
                  <a:lnTo>
                    <a:pt x="1193708" y="384620"/>
                  </a:lnTo>
                  <a:lnTo>
                    <a:pt x="1212719" y="428186"/>
                  </a:lnTo>
                  <a:lnTo>
                    <a:pt x="1239333" y="464697"/>
                  </a:lnTo>
                  <a:lnTo>
                    <a:pt x="1272686" y="493558"/>
                  </a:lnTo>
                  <a:lnTo>
                    <a:pt x="1311899" y="514172"/>
                  </a:lnTo>
                  <a:lnTo>
                    <a:pt x="1356975" y="526541"/>
                  </a:lnTo>
                  <a:lnTo>
                    <a:pt x="1407915" y="530664"/>
                  </a:lnTo>
                  <a:lnTo>
                    <a:pt x="1434392" y="529382"/>
                  </a:lnTo>
                  <a:lnTo>
                    <a:pt x="1483501" y="519121"/>
                  </a:lnTo>
                  <a:lnTo>
                    <a:pt x="1527298" y="498415"/>
                  </a:lnTo>
                  <a:lnTo>
                    <a:pt x="1562480" y="468361"/>
                  </a:lnTo>
                  <a:lnTo>
                    <a:pt x="1580977" y="441976"/>
                  </a:lnTo>
                  <a:lnTo>
                    <a:pt x="1401318" y="441976"/>
                  </a:lnTo>
                  <a:lnTo>
                    <a:pt x="1382225" y="440693"/>
                  </a:lnTo>
                  <a:lnTo>
                    <a:pt x="1381735" y="440693"/>
                  </a:lnTo>
                  <a:lnTo>
                    <a:pt x="1363937" y="436660"/>
                  </a:lnTo>
                  <a:lnTo>
                    <a:pt x="1324769" y="409315"/>
                  </a:lnTo>
                  <a:lnTo>
                    <a:pt x="1311164" y="365748"/>
                  </a:lnTo>
                  <a:lnTo>
                    <a:pt x="1312721" y="349666"/>
                  </a:lnTo>
                  <a:lnTo>
                    <a:pt x="1336084" y="310775"/>
                  </a:lnTo>
                  <a:lnTo>
                    <a:pt x="1381301" y="290161"/>
                  </a:lnTo>
                  <a:lnTo>
                    <a:pt x="1399852" y="288787"/>
                  </a:lnTo>
                  <a:lnTo>
                    <a:pt x="1585537" y="288787"/>
                  </a:lnTo>
                  <a:lnTo>
                    <a:pt x="1578695" y="276326"/>
                  </a:lnTo>
                  <a:lnTo>
                    <a:pt x="1565916" y="259057"/>
                  </a:lnTo>
                  <a:lnTo>
                    <a:pt x="1552646" y="245542"/>
                  </a:lnTo>
                  <a:lnTo>
                    <a:pt x="1298703" y="245542"/>
                  </a:lnTo>
                  <a:lnTo>
                    <a:pt x="1302364" y="211460"/>
                  </a:lnTo>
                  <a:lnTo>
                    <a:pt x="1322890" y="156076"/>
                  </a:lnTo>
                  <a:lnTo>
                    <a:pt x="1360503" y="118188"/>
                  </a:lnTo>
                  <a:lnTo>
                    <a:pt x="1412177" y="99132"/>
                  </a:lnTo>
                  <a:lnTo>
                    <a:pt x="1443097" y="96750"/>
                  </a:lnTo>
                  <a:lnTo>
                    <a:pt x="1552050" y="96750"/>
                  </a:lnTo>
                  <a:lnTo>
                    <a:pt x="1583093" y="35182"/>
                  </a:lnTo>
                  <a:lnTo>
                    <a:pt x="1536918" y="14430"/>
                  </a:lnTo>
                  <a:lnTo>
                    <a:pt x="1499673" y="5358"/>
                  </a:lnTo>
                  <a:lnTo>
                    <a:pt x="1460462" y="595"/>
                  </a:lnTo>
                  <a:lnTo>
                    <a:pt x="1440165" y="0"/>
                  </a:lnTo>
                  <a:close/>
                </a:path>
                <a:path w="3364865" h="635000">
                  <a:moveTo>
                    <a:pt x="1585537" y="288787"/>
                  </a:moveTo>
                  <a:lnTo>
                    <a:pt x="1399852" y="288787"/>
                  </a:lnTo>
                  <a:lnTo>
                    <a:pt x="1419275" y="290161"/>
                  </a:lnTo>
                  <a:lnTo>
                    <a:pt x="1418825" y="290161"/>
                  </a:lnTo>
                  <a:lnTo>
                    <a:pt x="1462887" y="310042"/>
                  </a:lnTo>
                  <a:lnTo>
                    <a:pt x="1485563" y="349073"/>
                  </a:lnTo>
                  <a:lnTo>
                    <a:pt x="1487075" y="365748"/>
                  </a:lnTo>
                  <a:lnTo>
                    <a:pt x="1485617" y="381829"/>
                  </a:lnTo>
                  <a:lnTo>
                    <a:pt x="1485563" y="382422"/>
                  </a:lnTo>
                  <a:lnTo>
                    <a:pt x="1462887" y="421453"/>
                  </a:lnTo>
                  <a:lnTo>
                    <a:pt x="1419461" y="440693"/>
                  </a:lnTo>
                  <a:lnTo>
                    <a:pt x="1401318" y="441976"/>
                  </a:lnTo>
                  <a:lnTo>
                    <a:pt x="1580977" y="441976"/>
                  </a:lnTo>
                  <a:lnTo>
                    <a:pt x="1600547" y="384761"/>
                  </a:lnTo>
                  <a:lnTo>
                    <a:pt x="1602150" y="359884"/>
                  </a:lnTo>
                  <a:lnTo>
                    <a:pt x="1600685" y="336797"/>
                  </a:lnTo>
                  <a:lnTo>
                    <a:pt x="1596289" y="315176"/>
                  </a:lnTo>
                  <a:lnTo>
                    <a:pt x="1588959" y="295019"/>
                  </a:lnTo>
                  <a:lnTo>
                    <a:pt x="1585537" y="288787"/>
                  </a:lnTo>
                  <a:close/>
                </a:path>
                <a:path w="3364865" h="635000">
                  <a:moveTo>
                    <a:pt x="1425506" y="200098"/>
                  </a:moveTo>
                  <a:lnTo>
                    <a:pt x="1387072" y="202939"/>
                  </a:lnTo>
                  <a:lnTo>
                    <a:pt x="1353128" y="211460"/>
                  </a:lnTo>
                  <a:lnTo>
                    <a:pt x="1323673" y="225662"/>
                  </a:lnTo>
                  <a:lnTo>
                    <a:pt x="1298703" y="245542"/>
                  </a:lnTo>
                  <a:lnTo>
                    <a:pt x="1552646" y="245542"/>
                  </a:lnTo>
                  <a:lnTo>
                    <a:pt x="1514927" y="219888"/>
                  </a:lnTo>
                  <a:lnTo>
                    <a:pt x="1472415" y="205046"/>
                  </a:lnTo>
                  <a:lnTo>
                    <a:pt x="1425506" y="200098"/>
                  </a:lnTo>
                  <a:close/>
                </a:path>
                <a:path w="3364865" h="635000">
                  <a:moveTo>
                    <a:pt x="1552050" y="96750"/>
                  </a:moveTo>
                  <a:lnTo>
                    <a:pt x="1443097" y="96750"/>
                  </a:lnTo>
                  <a:lnTo>
                    <a:pt x="1470813" y="98354"/>
                  </a:lnTo>
                  <a:lnTo>
                    <a:pt x="1496053" y="103165"/>
                  </a:lnTo>
                  <a:lnTo>
                    <a:pt x="1518820" y="111182"/>
                  </a:lnTo>
                  <a:lnTo>
                    <a:pt x="1539115" y="122404"/>
                  </a:lnTo>
                  <a:lnTo>
                    <a:pt x="1552050" y="96750"/>
                  </a:lnTo>
                  <a:close/>
                </a:path>
                <a:path w="3364865" h="635000">
                  <a:moveTo>
                    <a:pt x="1998630" y="127535"/>
                  </a:moveTo>
                  <a:lnTo>
                    <a:pt x="1879157" y="127535"/>
                  </a:lnTo>
                  <a:lnTo>
                    <a:pt x="1879157" y="521868"/>
                  </a:lnTo>
                  <a:lnTo>
                    <a:pt x="1982505" y="521868"/>
                  </a:lnTo>
                  <a:lnTo>
                    <a:pt x="1982505" y="285122"/>
                  </a:lnTo>
                  <a:lnTo>
                    <a:pt x="2085784" y="285122"/>
                  </a:lnTo>
                  <a:lnTo>
                    <a:pt x="1998630" y="127535"/>
                  </a:lnTo>
                  <a:close/>
                </a:path>
                <a:path w="3364865" h="635000">
                  <a:moveTo>
                    <a:pt x="2366432" y="285855"/>
                  </a:moveTo>
                  <a:lnTo>
                    <a:pt x="2263962" y="285855"/>
                  </a:lnTo>
                  <a:lnTo>
                    <a:pt x="2263962" y="521868"/>
                  </a:lnTo>
                  <a:lnTo>
                    <a:pt x="2367310" y="521868"/>
                  </a:lnTo>
                  <a:lnTo>
                    <a:pt x="2366432" y="285855"/>
                  </a:lnTo>
                  <a:close/>
                </a:path>
                <a:path w="3364865" h="635000">
                  <a:moveTo>
                    <a:pt x="2085784" y="285122"/>
                  </a:moveTo>
                  <a:lnTo>
                    <a:pt x="1982505" y="285122"/>
                  </a:lnTo>
                  <a:lnTo>
                    <a:pt x="2097580" y="483754"/>
                  </a:lnTo>
                  <a:lnTo>
                    <a:pt x="2145955" y="483754"/>
                  </a:lnTo>
                  <a:lnTo>
                    <a:pt x="2222441" y="355486"/>
                  </a:lnTo>
                  <a:lnTo>
                    <a:pt x="2124699" y="355486"/>
                  </a:lnTo>
                  <a:lnTo>
                    <a:pt x="2085784" y="285122"/>
                  </a:lnTo>
                  <a:close/>
                </a:path>
                <a:path w="3364865" h="635000">
                  <a:moveTo>
                    <a:pt x="2365844" y="127535"/>
                  </a:moveTo>
                  <a:lnTo>
                    <a:pt x="2258831" y="127535"/>
                  </a:lnTo>
                  <a:lnTo>
                    <a:pt x="2124699" y="355486"/>
                  </a:lnTo>
                  <a:lnTo>
                    <a:pt x="2222441" y="355486"/>
                  </a:lnTo>
                  <a:lnTo>
                    <a:pt x="2263962" y="285855"/>
                  </a:lnTo>
                  <a:lnTo>
                    <a:pt x="2366432" y="285855"/>
                  </a:lnTo>
                  <a:lnTo>
                    <a:pt x="2365844" y="127535"/>
                  </a:lnTo>
                  <a:close/>
                </a:path>
                <a:path w="3364865" h="635000">
                  <a:moveTo>
                    <a:pt x="2432857" y="427316"/>
                  </a:moveTo>
                  <a:lnTo>
                    <a:pt x="2426994" y="521135"/>
                  </a:lnTo>
                  <a:lnTo>
                    <a:pt x="2473306" y="529381"/>
                  </a:lnTo>
                  <a:lnTo>
                    <a:pt x="2486364" y="529931"/>
                  </a:lnTo>
                  <a:lnTo>
                    <a:pt x="2508533" y="528099"/>
                  </a:lnTo>
                  <a:lnTo>
                    <a:pt x="2545183" y="513441"/>
                  </a:lnTo>
                  <a:lnTo>
                    <a:pt x="2571936" y="484578"/>
                  </a:lnTo>
                  <a:lnTo>
                    <a:pt x="2590992" y="444267"/>
                  </a:lnTo>
                  <a:lnTo>
                    <a:pt x="2595317" y="428782"/>
                  </a:lnTo>
                  <a:lnTo>
                    <a:pt x="2446292" y="428782"/>
                  </a:lnTo>
                  <a:lnTo>
                    <a:pt x="2440669" y="428290"/>
                  </a:lnTo>
                  <a:lnTo>
                    <a:pt x="2432857" y="427316"/>
                  </a:lnTo>
                  <a:close/>
                </a:path>
                <a:path w="3364865" h="635000">
                  <a:moveTo>
                    <a:pt x="2855043" y="221354"/>
                  </a:moveTo>
                  <a:lnTo>
                    <a:pt x="2740701" y="221354"/>
                  </a:lnTo>
                  <a:lnTo>
                    <a:pt x="2740701" y="521868"/>
                  </a:lnTo>
                  <a:lnTo>
                    <a:pt x="2855043" y="521868"/>
                  </a:lnTo>
                  <a:lnTo>
                    <a:pt x="2855043" y="221354"/>
                  </a:lnTo>
                  <a:close/>
                </a:path>
                <a:path w="3364865" h="635000">
                  <a:moveTo>
                    <a:pt x="2855043" y="127535"/>
                  </a:moveTo>
                  <a:lnTo>
                    <a:pt x="2517881" y="127535"/>
                  </a:lnTo>
                  <a:lnTo>
                    <a:pt x="2512017" y="285855"/>
                  </a:lnTo>
                  <a:lnTo>
                    <a:pt x="2510780" y="308529"/>
                  </a:lnTo>
                  <a:lnTo>
                    <a:pt x="2509323" y="328184"/>
                  </a:lnTo>
                  <a:lnTo>
                    <a:pt x="2509269" y="328914"/>
                  </a:lnTo>
                  <a:lnTo>
                    <a:pt x="2507482" y="347009"/>
                  </a:lnTo>
                  <a:lnTo>
                    <a:pt x="2505516" y="362083"/>
                  </a:lnTo>
                  <a:lnTo>
                    <a:pt x="2505421" y="362816"/>
                  </a:lnTo>
                  <a:lnTo>
                    <a:pt x="2493876" y="400336"/>
                  </a:lnTo>
                  <a:lnTo>
                    <a:pt x="2461715" y="427637"/>
                  </a:lnTo>
                  <a:lnTo>
                    <a:pt x="2449715" y="428782"/>
                  </a:lnTo>
                  <a:lnTo>
                    <a:pt x="2595317" y="428782"/>
                  </a:lnTo>
                  <a:lnTo>
                    <a:pt x="2597774" y="419987"/>
                  </a:lnTo>
                  <a:lnTo>
                    <a:pt x="2603084" y="392683"/>
                  </a:lnTo>
                  <a:lnTo>
                    <a:pt x="2607197" y="362816"/>
                  </a:lnTo>
                  <a:lnTo>
                    <a:pt x="2607298" y="362083"/>
                  </a:lnTo>
                  <a:lnTo>
                    <a:pt x="2610348" y="328914"/>
                  </a:lnTo>
                  <a:lnTo>
                    <a:pt x="2610415" y="328184"/>
                  </a:lnTo>
                  <a:lnTo>
                    <a:pt x="2612433" y="290985"/>
                  </a:lnTo>
                  <a:lnTo>
                    <a:pt x="2616098" y="221354"/>
                  </a:lnTo>
                  <a:lnTo>
                    <a:pt x="2855043" y="221354"/>
                  </a:lnTo>
                  <a:lnTo>
                    <a:pt x="2855043" y="127535"/>
                  </a:lnTo>
                  <a:close/>
                </a:path>
                <a:path w="3364865" h="635000">
                  <a:moveTo>
                    <a:pt x="3078607" y="127535"/>
                  </a:moveTo>
                  <a:lnTo>
                    <a:pt x="2964998" y="127535"/>
                  </a:lnTo>
                  <a:lnTo>
                    <a:pt x="2964998" y="521868"/>
                  </a:lnTo>
                  <a:lnTo>
                    <a:pt x="3078607" y="521868"/>
                  </a:lnTo>
                  <a:lnTo>
                    <a:pt x="3078607" y="374543"/>
                  </a:lnTo>
                  <a:lnTo>
                    <a:pt x="3364463" y="374543"/>
                  </a:lnTo>
                  <a:lnTo>
                    <a:pt x="3364463" y="281457"/>
                  </a:lnTo>
                  <a:lnTo>
                    <a:pt x="3078607" y="281457"/>
                  </a:lnTo>
                  <a:lnTo>
                    <a:pt x="3078607" y="127535"/>
                  </a:lnTo>
                  <a:close/>
                </a:path>
                <a:path w="3364865" h="635000">
                  <a:moveTo>
                    <a:pt x="3364463" y="374543"/>
                  </a:moveTo>
                  <a:lnTo>
                    <a:pt x="3250120" y="374543"/>
                  </a:lnTo>
                  <a:lnTo>
                    <a:pt x="3250120" y="521868"/>
                  </a:lnTo>
                  <a:lnTo>
                    <a:pt x="3364463" y="521868"/>
                  </a:lnTo>
                  <a:lnTo>
                    <a:pt x="3364463" y="374543"/>
                  </a:lnTo>
                  <a:close/>
                </a:path>
                <a:path w="3364865" h="635000">
                  <a:moveTo>
                    <a:pt x="3364463" y="127535"/>
                  </a:moveTo>
                  <a:lnTo>
                    <a:pt x="3250120" y="127535"/>
                  </a:lnTo>
                  <a:lnTo>
                    <a:pt x="3250120" y="281457"/>
                  </a:lnTo>
                  <a:lnTo>
                    <a:pt x="3364463" y="281457"/>
                  </a:lnTo>
                  <a:lnTo>
                    <a:pt x="3364463" y="127535"/>
                  </a:lnTo>
                  <a:close/>
                </a:path>
              </a:pathLst>
            </a:custGeom>
            <a:solidFill>
              <a:srgbClr val="0A7C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529598" y="5339973"/>
            <a:ext cx="2167143" cy="430502"/>
            <a:chOff x="872641" y="8806011"/>
            <a:chExt cx="3573779" cy="709930"/>
          </a:xfrm>
        </p:grpSpPr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72641" y="8806011"/>
              <a:ext cx="3573472" cy="709709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914527" y="8806014"/>
              <a:ext cx="3489960" cy="626110"/>
            </a:xfrm>
            <a:custGeom>
              <a:avLst/>
              <a:gdLst/>
              <a:ahLst/>
              <a:cxnLst/>
              <a:rect l="l" t="t" r="r" b="b"/>
              <a:pathLst>
                <a:path w="3489960" h="626109">
                  <a:moveTo>
                    <a:pt x="0" y="76228"/>
                  </a:moveTo>
                  <a:lnTo>
                    <a:pt x="0" y="167115"/>
                  </a:lnTo>
                  <a:lnTo>
                    <a:pt x="244076" y="256536"/>
                  </a:lnTo>
                  <a:lnTo>
                    <a:pt x="0" y="345225"/>
                  </a:lnTo>
                  <a:lnTo>
                    <a:pt x="0" y="436845"/>
                  </a:lnTo>
                  <a:lnTo>
                    <a:pt x="348889" y="304179"/>
                  </a:lnTo>
                  <a:lnTo>
                    <a:pt x="348889" y="208894"/>
                  </a:lnTo>
                  <a:lnTo>
                    <a:pt x="0" y="76228"/>
                  </a:lnTo>
                  <a:close/>
                </a:path>
                <a:path w="3489960" h="626109">
                  <a:moveTo>
                    <a:pt x="619813" y="0"/>
                  </a:moveTo>
                  <a:lnTo>
                    <a:pt x="398459" y="0"/>
                  </a:lnTo>
                  <a:lnTo>
                    <a:pt x="398459" y="95285"/>
                  </a:lnTo>
                  <a:lnTo>
                    <a:pt x="501073" y="95285"/>
                  </a:lnTo>
                  <a:lnTo>
                    <a:pt x="501073" y="513073"/>
                  </a:lnTo>
                  <a:lnTo>
                    <a:pt x="619813" y="513073"/>
                  </a:lnTo>
                  <a:lnTo>
                    <a:pt x="619813" y="0"/>
                  </a:lnTo>
                  <a:close/>
                </a:path>
                <a:path w="3489960" h="626109">
                  <a:moveTo>
                    <a:pt x="725799" y="376009"/>
                  </a:moveTo>
                  <a:lnTo>
                    <a:pt x="679623" y="466896"/>
                  </a:lnTo>
                  <a:lnTo>
                    <a:pt x="698912" y="479357"/>
                  </a:lnTo>
                  <a:lnTo>
                    <a:pt x="720123" y="490352"/>
                  </a:lnTo>
                  <a:lnTo>
                    <a:pt x="768311" y="507942"/>
                  </a:lnTo>
                  <a:lnTo>
                    <a:pt x="821452" y="518388"/>
                  </a:lnTo>
                  <a:lnTo>
                    <a:pt x="875324" y="521868"/>
                  </a:lnTo>
                  <a:lnTo>
                    <a:pt x="908768" y="520449"/>
                  </a:lnTo>
                  <a:lnTo>
                    <a:pt x="967404" y="509089"/>
                  </a:lnTo>
                  <a:lnTo>
                    <a:pt x="1015228" y="486868"/>
                  </a:lnTo>
                  <a:lnTo>
                    <a:pt x="1051144" y="456818"/>
                  </a:lnTo>
                  <a:lnTo>
                    <a:pt x="1073315" y="422186"/>
                  </a:lnTo>
                  <a:lnTo>
                    <a:pt x="872392" y="422186"/>
                  </a:lnTo>
                  <a:lnTo>
                    <a:pt x="852331" y="421453"/>
                  </a:lnTo>
                  <a:lnTo>
                    <a:pt x="812751" y="415590"/>
                  </a:lnTo>
                  <a:lnTo>
                    <a:pt x="774728" y="403634"/>
                  </a:lnTo>
                  <a:lnTo>
                    <a:pt x="741011" y="386408"/>
                  </a:lnTo>
                  <a:lnTo>
                    <a:pt x="725799" y="376009"/>
                  </a:lnTo>
                  <a:close/>
                </a:path>
                <a:path w="3489960" h="626109">
                  <a:moveTo>
                    <a:pt x="1064428" y="0"/>
                  </a:moveTo>
                  <a:lnTo>
                    <a:pt x="705276" y="0"/>
                  </a:lnTo>
                  <a:lnTo>
                    <a:pt x="705276" y="95285"/>
                  </a:lnTo>
                  <a:lnTo>
                    <a:pt x="923699" y="95285"/>
                  </a:lnTo>
                  <a:lnTo>
                    <a:pt x="818153" y="214757"/>
                  </a:lnTo>
                  <a:lnTo>
                    <a:pt x="818153" y="293184"/>
                  </a:lnTo>
                  <a:lnTo>
                    <a:pt x="872392" y="293184"/>
                  </a:lnTo>
                  <a:lnTo>
                    <a:pt x="914403" y="297124"/>
                  </a:lnTo>
                  <a:lnTo>
                    <a:pt x="944408" y="308944"/>
                  </a:lnTo>
                  <a:lnTo>
                    <a:pt x="962410" y="328643"/>
                  </a:lnTo>
                  <a:lnTo>
                    <a:pt x="968410" y="356219"/>
                  </a:lnTo>
                  <a:lnTo>
                    <a:pt x="966807" y="371109"/>
                  </a:lnTo>
                  <a:lnTo>
                    <a:pt x="942756" y="405327"/>
                  </a:lnTo>
                  <a:lnTo>
                    <a:pt x="893558" y="421131"/>
                  </a:lnTo>
                  <a:lnTo>
                    <a:pt x="872392" y="422186"/>
                  </a:lnTo>
                  <a:lnTo>
                    <a:pt x="1073315" y="422186"/>
                  </a:lnTo>
                  <a:lnTo>
                    <a:pt x="1074692" y="419573"/>
                  </a:lnTo>
                  <a:lnTo>
                    <a:pt x="1082022" y="399281"/>
                  </a:lnTo>
                  <a:lnTo>
                    <a:pt x="1086418" y="378163"/>
                  </a:lnTo>
                  <a:lnTo>
                    <a:pt x="1087883" y="356219"/>
                  </a:lnTo>
                  <a:lnTo>
                    <a:pt x="1085653" y="328643"/>
                  </a:lnTo>
                  <a:lnTo>
                    <a:pt x="1067682" y="280081"/>
                  </a:lnTo>
                  <a:lnTo>
                    <a:pt x="1032044" y="241465"/>
                  </a:lnTo>
                  <a:lnTo>
                    <a:pt x="980370" y="216177"/>
                  </a:lnTo>
                  <a:lnTo>
                    <a:pt x="948620" y="208894"/>
                  </a:lnTo>
                  <a:lnTo>
                    <a:pt x="1064428" y="76961"/>
                  </a:lnTo>
                  <a:lnTo>
                    <a:pt x="1064428" y="0"/>
                  </a:lnTo>
                  <a:close/>
                </a:path>
                <a:path w="3489960" h="626109">
                  <a:moveTo>
                    <a:pt x="1210874" y="376742"/>
                  </a:moveTo>
                  <a:lnTo>
                    <a:pt x="1170471" y="387874"/>
                  </a:lnTo>
                  <a:lnTo>
                    <a:pt x="1144724" y="418701"/>
                  </a:lnTo>
                  <a:lnTo>
                    <a:pt x="1139776" y="447106"/>
                  </a:lnTo>
                  <a:lnTo>
                    <a:pt x="1140418" y="457781"/>
                  </a:lnTo>
                  <a:lnTo>
                    <a:pt x="1155993" y="493467"/>
                  </a:lnTo>
                  <a:lnTo>
                    <a:pt x="1179356" y="509408"/>
                  </a:lnTo>
                  <a:lnTo>
                    <a:pt x="1147106" y="625949"/>
                  </a:lnTo>
                  <a:lnTo>
                    <a:pt x="1219669" y="625949"/>
                  </a:lnTo>
                  <a:lnTo>
                    <a:pt x="1261448" y="520403"/>
                  </a:lnTo>
                  <a:lnTo>
                    <a:pt x="1267127" y="506658"/>
                  </a:lnTo>
                  <a:lnTo>
                    <a:pt x="1279175" y="469096"/>
                  </a:lnTo>
                  <a:lnTo>
                    <a:pt x="1281238" y="447106"/>
                  </a:lnTo>
                  <a:lnTo>
                    <a:pt x="1280001" y="432124"/>
                  </a:lnTo>
                  <a:lnTo>
                    <a:pt x="1261448" y="396532"/>
                  </a:lnTo>
                  <a:lnTo>
                    <a:pt x="1225579" y="377979"/>
                  </a:lnTo>
                  <a:lnTo>
                    <a:pt x="1210874" y="376742"/>
                  </a:lnTo>
                  <a:close/>
                </a:path>
                <a:path w="3489960" h="626109">
                  <a:moveTo>
                    <a:pt x="1360188" y="376009"/>
                  </a:moveTo>
                  <a:lnTo>
                    <a:pt x="1313279" y="466896"/>
                  </a:lnTo>
                  <a:lnTo>
                    <a:pt x="1332568" y="479357"/>
                  </a:lnTo>
                  <a:lnTo>
                    <a:pt x="1353779" y="490352"/>
                  </a:lnTo>
                  <a:lnTo>
                    <a:pt x="1401967" y="507942"/>
                  </a:lnTo>
                  <a:lnTo>
                    <a:pt x="1455108" y="518388"/>
                  </a:lnTo>
                  <a:lnTo>
                    <a:pt x="1508980" y="521868"/>
                  </a:lnTo>
                  <a:lnTo>
                    <a:pt x="1542742" y="520449"/>
                  </a:lnTo>
                  <a:lnTo>
                    <a:pt x="1601747" y="509089"/>
                  </a:lnTo>
                  <a:lnTo>
                    <a:pt x="1649617" y="486505"/>
                  </a:lnTo>
                  <a:lnTo>
                    <a:pt x="1685533" y="455721"/>
                  </a:lnTo>
                  <a:lnTo>
                    <a:pt x="1706746" y="422186"/>
                  </a:lnTo>
                  <a:lnTo>
                    <a:pt x="1506048" y="422186"/>
                  </a:lnTo>
                  <a:lnTo>
                    <a:pt x="1486032" y="421453"/>
                  </a:lnTo>
                  <a:lnTo>
                    <a:pt x="1446818" y="415590"/>
                  </a:lnTo>
                  <a:lnTo>
                    <a:pt x="1409117" y="403634"/>
                  </a:lnTo>
                  <a:lnTo>
                    <a:pt x="1375400" y="386408"/>
                  </a:lnTo>
                  <a:lnTo>
                    <a:pt x="1360188" y="376009"/>
                  </a:lnTo>
                  <a:close/>
                </a:path>
                <a:path w="3489960" h="626109">
                  <a:moveTo>
                    <a:pt x="1690754" y="0"/>
                  </a:moveTo>
                  <a:lnTo>
                    <a:pt x="1377780" y="0"/>
                  </a:lnTo>
                  <a:lnTo>
                    <a:pt x="1351393" y="288787"/>
                  </a:lnTo>
                  <a:lnTo>
                    <a:pt x="1482593" y="288787"/>
                  </a:lnTo>
                  <a:lnTo>
                    <a:pt x="1513103" y="289841"/>
                  </a:lnTo>
                  <a:lnTo>
                    <a:pt x="1559279" y="298271"/>
                  </a:lnTo>
                  <a:lnTo>
                    <a:pt x="1595287" y="326533"/>
                  </a:lnTo>
                  <a:lnTo>
                    <a:pt x="1602066" y="355486"/>
                  </a:lnTo>
                  <a:lnTo>
                    <a:pt x="1600464" y="370376"/>
                  </a:lnTo>
                  <a:lnTo>
                    <a:pt x="1576412" y="404595"/>
                  </a:lnTo>
                  <a:lnTo>
                    <a:pt x="1527214" y="421086"/>
                  </a:lnTo>
                  <a:lnTo>
                    <a:pt x="1506048" y="422186"/>
                  </a:lnTo>
                  <a:lnTo>
                    <a:pt x="1706746" y="422186"/>
                  </a:lnTo>
                  <a:lnTo>
                    <a:pt x="1709012" y="417788"/>
                  </a:lnTo>
                  <a:lnTo>
                    <a:pt x="1709081" y="417652"/>
                  </a:lnTo>
                  <a:lnTo>
                    <a:pt x="1716411" y="396718"/>
                  </a:lnTo>
                  <a:lnTo>
                    <a:pt x="1720807" y="374774"/>
                  </a:lnTo>
                  <a:lnTo>
                    <a:pt x="1722272" y="351821"/>
                  </a:lnTo>
                  <a:lnTo>
                    <a:pt x="1719020" y="317372"/>
                  </a:lnTo>
                  <a:lnTo>
                    <a:pt x="1693002" y="259467"/>
                  </a:lnTo>
                  <a:lnTo>
                    <a:pt x="1641008" y="217095"/>
                  </a:lnTo>
                  <a:lnTo>
                    <a:pt x="1604635" y="203581"/>
                  </a:lnTo>
                  <a:lnTo>
                    <a:pt x="1561114" y="195472"/>
                  </a:lnTo>
                  <a:lnTo>
                    <a:pt x="1510446" y="192768"/>
                  </a:lnTo>
                  <a:lnTo>
                    <a:pt x="1468667" y="192768"/>
                  </a:lnTo>
                  <a:lnTo>
                    <a:pt x="1476729" y="95285"/>
                  </a:lnTo>
                  <a:lnTo>
                    <a:pt x="1690754" y="95285"/>
                  </a:lnTo>
                  <a:lnTo>
                    <a:pt x="1690754" y="0"/>
                  </a:lnTo>
                  <a:close/>
                </a:path>
                <a:path w="3489960" h="626109">
                  <a:moveTo>
                    <a:pt x="2123893" y="118739"/>
                  </a:moveTo>
                  <a:lnTo>
                    <a:pt x="2004420" y="118739"/>
                  </a:lnTo>
                  <a:lnTo>
                    <a:pt x="2004420" y="513073"/>
                  </a:lnTo>
                  <a:lnTo>
                    <a:pt x="2107768" y="513073"/>
                  </a:lnTo>
                  <a:lnTo>
                    <a:pt x="2107768" y="276326"/>
                  </a:lnTo>
                  <a:lnTo>
                    <a:pt x="2211047" y="276326"/>
                  </a:lnTo>
                  <a:lnTo>
                    <a:pt x="2123893" y="118739"/>
                  </a:lnTo>
                  <a:close/>
                </a:path>
                <a:path w="3489960" h="626109">
                  <a:moveTo>
                    <a:pt x="2491695" y="277059"/>
                  </a:moveTo>
                  <a:lnTo>
                    <a:pt x="2389225" y="277059"/>
                  </a:lnTo>
                  <a:lnTo>
                    <a:pt x="2389225" y="513073"/>
                  </a:lnTo>
                  <a:lnTo>
                    <a:pt x="2492573" y="513073"/>
                  </a:lnTo>
                  <a:lnTo>
                    <a:pt x="2491695" y="277059"/>
                  </a:lnTo>
                  <a:close/>
                </a:path>
                <a:path w="3489960" h="626109">
                  <a:moveTo>
                    <a:pt x="2211047" y="276326"/>
                  </a:moveTo>
                  <a:lnTo>
                    <a:pt x="2107768" y="276326"/>
                  </a:lnTo>
                  <a:lnTo>
                    <a:pt x="2222843" y="474959"/>
                  </a:lnTo>
                  <a:lnTo>
                    <a:pt x="2271218" y="474959"/>
                  </a:lnTo>
                  <a:lnTo>
                    <a:pt x="2347704" y="346691"/>
                  </a:lnTo>
                  <a:lnTo>
                    <a:pt x="2249962" y="346691"/>
                  </a:lnTo>
                  <a:lnTo>
                    <a:pt x="2211047" y="276326"/>
                  </a:lnTo>
                  <a:close/>
                </a:path>
                <a:path w="3489960" h="626109">
                  <a:moveTo>
                    <a:pt x="2491107" y="118739"/>
                  </a:moveTo>
                  <a:lnTo>
                    <a:pt x="2384094" y="118739"/>
                  </a:lnTo>
                  <a:lnTo>
                    <a:pt x="2249962" y="346691"/>
                  </a:lnTo>
                  <a:lnTo>
                    <a:pt x="2347704" y="346691"/>
                  </a:lnTo>
                  <a:lnTo>
                    <a:pt x="2389225" y="277059"/>
                  </a:lnTo>
                  <a:lnTo>
                    <a:pt x="2491695" y="277059"/>
                  </a:lnTo>
                  <a:lnTo>
                    <a:pt x="2491107" y="118739"/>
                  </a:lnTo>
                  <a:close/>
                </a:path>
                <a:path w="3489960" h="626109">
                  <a:moveTo>
                    <a:pt x="2558121" y="418521"/>
                  </a:moveTo>
                  <a:lnTo>
                    <a:pt x="2552257" y="512340"/>
                  </a:lnTo>
                  <a:lnTo>
                    <a:pt x="2598569" y="520586"/>
                  </a:lnTo>
                  <a:lnTo>
                    <a:pt x="2611627" y="521135"/>
                  </a:lnTo>
                  <a:lnTo>
                    <a:pt x="2633796" y="519304"/>
                  </a:lnTo>
                  <a:lnTo>
                    <a:pt x="2670446" y="504645"/>
                  </a:lnTo>
                  <a:lnTo>
                    <a:pt x="2697200" y="475782"/>
                  </a:lnTo>
                  <a:lnTo>
                    <a:pt x="2716256" y="435472"/>
                  </a:lnTo>
                  <a:lnTo>
                    <a:pt x="2720580" y="419987"/>
                  </a:lnTo>
                  <a:lnTo>
                    <a:pt x="2571555" y="419987"/>
                  </a:lnTo>
                  <a:lnTo>
                    <a:pt x="2565932" y="419495"/>
                  </a:lnTo>
                  <a:lnTo>
                    <a:pt x="2558121" y="418521"/>
                  </a:lnTo>
                  <a:close/>
                </a:path>
                <a:path w="3489960" h="626109">
                  <a:moveTo>
                    <a:pt x="2980307" y="212558"/>
                  </a:moveTo>
                  <a:lnTo>
                    <a:pt x="2865965" y="212558"/>
                  </a:lnTo>
                  <a:lnTo>
                    <a:pt x="2865965" y="513073"/>
                  </a:lnTo>
                  <a:lnTo>
                    <a:pt x="2980307" y="513073"/>
                  </a:lnTo>
                  <a:lnTo>
                    <a:pt x="2980307" y="212558"/>
                  </a:lnTo>
                  <a:close/>
                </a:path>
                <a:path w="3489960" h="626109">
                  <a:moveTo>
                    <a:pt x="2980307" y="118739"/>
                  </a:moveTo>
                  <a:lnTo>
                    <a:pt x="2643144" y="118739"/>
                  </a:lnTo>
                  <a:lnTo>
                    <a:pt x="2637280" y="277059"/>
                  </a:lnTo>
                  <a:lnTo>
                    <a:pt x="2636044" y="299733"/>
                  </a:lnTo>
                  <a:lnTo>
                    <a:pt x="2634586" y="319389"/>
                  </a:lnTo>
                  <a:lnTo>
                    <a:pt x="2634532" y="320118"/>
                  </a:lnTo>
                  <a:lnTo>
                    <a:pt x="2632745" y="338214"/>
                  </a:lnTo>
                  <a:lnTo>
                    <a:pt x="2624087" y="380225"/>
                  </a:lnTo>
                  <a:lnTo>
                    <a:pt x="2597330" y="415407"/>
                  </a:lnTo>
                  <a:lnTo>
                    <a:pt x="2574979" y="419987"/>
                  </a:lnTo>
                  <a:lnTo>
                    <a:pt x="2720580" y="419987"/>
                  </a:lnTo>
                  <a:lnTo>
                    <a:pt x="2732461" y="354020"/>
                  </a:lnTo>
                  <a:lnTo>
                    <a:pt x="2735611" y="320118"/>
                  </a:lnTo>
                  <a:lnTo>
                    <a:pt x="2735678" y="319389"/>
                  </a:lnTo>
                  <a:lnTo>
                    <a:pt x="2737696" y="282190"/>
                  </a:lnTo>
                  <a:lnTo>
                    <a:pt x="2741361" y="212558"/>
                  </a:lnTo>
                  <a:lnTo>
                    <a:pt x="2980307" y="212558"/>
                  </a:lnTo>
                  <a:lnTo>
                    <a:pt x="2980307" y="118739"/>
                  </a:lnTo>
                  <a:close/>
                </a:path>
                <a:path w="3489960" h="626109">
                  <a:moveTo>
                    <a:pt x="3203871" y="118739"/>
                  </a:moveTo>
                  <a:lnTo>
                    <a:pt x="3090261" y="118739"/>
                  </a:lnTo>
                  <a:lnTo>
                    <a:pt x="3090261" y="513073"/>
                  </a:lnTo>
                  <a:lnTo>
                    <a:pt x="3203871" y="513073"/>
                  </a:lnTo>
                  <a:lnTo>
                    <a:pt x="3203871" y="365748"/>
                  </a:lnTo>
                  <a:lnTo>
                    <a:pt x="3489726" y="365748"/>
                  </a:lnTo>
                  <a:lnTo>
                    <a:pt x="3489726" y="272661"/>
                  </a:lnTo>
                  <a:lnTo>
                    <a:pt x="3203871" y="272661"/>
                  </a:lnTo>
                  <a:lnTo>
                    <a:pt x="3203871" y="118739"/>
                  </a:lnTo>
                  <a:close/>
                </a:path>
                <a:path w="3489960" h="626109">
                  <a:moveTo>
                    <a:pt x="3489726" y="365748"/>
                  </a:moveTo>
                  <a:lnTo>
                    <a:pt x="3375384" y="365748"/>
                  </a:lnTo>
                  <a:lnTo>
                    <a:pt x="3375384" y="513073"/>
                  </a:lnTo>
                  <a:lnTo>
                    <a:pt x="3489726" y="513073"/>
                  </a:lnTo>
                  <a:lnTo>
                    <a:pt x="3489726" y="365748"/>
                  </a:lnTo>
                  <a:close/>
                </a:path>
                <a:path w="3489960" h="626109">
                  <a:moveTo>
                    <a:pt x="3489726" y="118739"/>
                  </a:moveTo>
                  <a:lnTo>
                    <a:pt x="3375384" y="118739"/>
                  </a:lnTo>
                  <a:lnTo>
                    <a:pt x="3375384" y="272661"/>
                  </a:lnTo>
                  <a:lnTo>
                    <a:pt x="3489726" y="272661"/>
                  </a:lnTo>
                  <a:lnTo>
                    <a:pt x="3489726" y="118739"/>
                  </a:lnTo>
                  <a:close/>
                </a:path>
              </a:pathLst>
            </a:custGeom>
            <a:solidFill>
              <a:srgbClr val="0A7C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1" name="object 3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36965" y="2610302"/>
            <a:ext cx="1424199" cy="360083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33155" y="4038796"/>
            <a:ext cx="2344122" cy="470339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797153" y="5441568"/>
            <a:ext cx="3047170" cy="171247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482904" y="4051651"/>
            <a:ext cx="1348391" cy="323001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505572" y="2806948"/>
            <a:ext cx="2197225" cy="176200"/>
          </a:xfrm>
          <a:prstGeom prst="rect">
            <a:avLst/>
          </a:prstGeom>
        </p:spPr>
      </p:pic>
      <p:grpSp>
        <p:nvGrpSpPr>
          <p:cNvPr id="36" name="object 36"/>
          <p:cNvGrpSpPr/>
          <p:nvPr/>
        </p:nvGrpSpPr>
        <p:grpSpPr>
          <a:xfrm>
            <a:off x="8507116" y="2261457"/>
            <a:ext cx="1074330" cy="372743"/>
            <a:chOff x="14028159" y="3729310"/>
            <a:chExt cx="1771650" cy="614680"/>
          </a:xfrm>
        </p:grpSpPr>
        <p:pic>
          <p:nvPicPr>
            <p:cNvPr id="37" name="object 3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028159" y="3729313"/>
              <a:ext cx="1771129" cy="614428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4070042" y="3729310"/>
              <a:ext cx="1687830" cy="530860"/>
            </a:xfrm>
            <a:custGeom>
              <a:avLst/>
              <a:gdLst/>
              <a:ahLst/>
              <a:cxnLst/>
              <a:rect l="l" t="t" r="r" b="b"/>
              <a:pathLst>
                <a:path w="1687830" h="530860">
                  <a:moveTo>
                    <a:pt x="278525" y="0"/>
                  </a:moveTo>
                  <a:lnTo>
                    <a:pt x="239907" y="2153"/>
                  </a:lnTo>
                  <a:lnTo>
                    <a:pt x="168443" y="19379"/>
                  </a:lnTo>
                  <a:lnTo>
                    <a:pt x="105739" y="53004"/>
                  </a:lnTo>
                  <a:lnTo>
                    <a:pt x="55878" y="100280"/>
                  </a:lnTo>
                  <a:lnTo>
                    <a:pt x="20187" y="160062"/>
                  </a:lnTo>
                  <a:lnTo>
                    <a:pt x="2239" y="228227"/>
                  </a:lnTo>
                  <a:lnTo>
                    <a:pt x="0" y="265332"/>
                  </a:lnTo>
                  <a:lnTo>
                    <a:pt x="2239" y="302483"/>
                  </a:lnTo>
                  <a:lnTo>
                    <a:pt x="20187" y="371017"/>
                  </a:lnTo>
                  <a:lnTo>
                    <a:pt x="55878" y="430846"/>
                  </a:lnTo>
                  <a:lnTo>
                    <a:pt x="105739" y="478122"/>
                  </a:lnTo>
                  <a:lnTo>
                    <a:pt x="168402" y="511700"/>
                  </a:lnTo>
                  <a:lnTo>
                    <a:pt x="239510" y="528557"/>
                  </a:lnTo>
                  <a:lnTo>
                    <a:pt x="277792" y="530664"/>
                  </a:lnTo>
                  <a:lnTo>
                    <a:pt x="310383" y="529198"/>
                  </a:lnTo>
                  <a:lnTo>
                    <a:pt x="370852" y="517469"/>
                  </a:lnTo>
                  <a:lnTo>
                    <a:pt x="424741" y="494155"/>
                  </a:lnTo>
                  <a:lnTo>
                    <a:pt x="470204" y="460073"/>
                  </a:lnTo>
                  <a:lnTo>
                    <a:pt x="489618" y="439044"/>
                  </a:lnTo>
                  <a:lnTo>
                    <a:pt x="479296" y="429515"/>
                  </a:lnTo>
                  <a:lnTo>
                    <a:pt x="284389" y="429515"/>
                  </a:lnTo>
                  <a:lnTo>
                    <a:pt x="261224" y="428233"/>
                  </a:lnTo>
                  <a:lnTo>
                    <a:pt x="218702" y="417973"/>
                  </a:lnTo>
                  <a:lnTo>
                    <a:pt x="181678" y="397358"/>
                  </a:lnTo>
                  <a:lnTo>
                    <a:pt x="152349" y="368039"/>
                  </a:lnTo>
                  <a:lnTo>
                    <a:pt x="131735" y="331023"/>
                  </a:lnTo>
                  <a:lnTo>
                    <a:pt x="121483" y="288510"/>
                  </a:lnTo>
                  <a:lnTo>
                    <a:pt x="120205" y="265332"/>
                  </a:lnTo>
                  <a:lnTo>
                    <a:pt x="121483" y="242153"/>
                  </a:lnTo>
                  <a:lnTo>
                    <a:pt x="131735" y="199641"/>
                  </a:lnTo>
                  <a:lnTo>
                    <a:pt x="152349" y="162672"/>
                  </a:lnTo>
                  <a:lnTo>
                    <a:pt x="181678" y="133721"/>
                  </a:lnTo>
                  <a:lnTo>
                    <a:pt x="218702" y="113106"/>
                  </a:lnTo>
                  <a:lnTo>
                    <a:pt x="261224" y="102477"/>
                  </a:lnTo>
                  <a:lnTo>
                    <a:pt x="284389" y="101148"/>
                  </a:lnTo>
                  <a:lnTo>
                    <a:pt x="478502" y="101148"/>
                  </a:lnTo>
                  <a:lnTo>
                    <a:pt x="489618" y="90887"/>
                  </a:lnTo>
                  <a:lnTo>
                    <a:pt x="448572" y="52038"/>
                  </a:lnTo>
                  <a:lnTo>
                    <a:pt x="398731" y="23454"/>
                  </a:lnTo>
                  <a:lnTo>
                    <a:pt x="341926" y="5865"/>
                  </a:lnTo>
                  <a:lnTo>
                    <a:pt x="311060" y="1466"/>
                  </a:lnTo>
                  <a:lnTo>
                    <a:pt x="278525" y="0"/>
                  </a:lnTo>
                  <a:close/>
                </a:path>
                <a:path w="1687830" h="530860">
                  <a:moveTo>
                    <a:pt x="413390" y="368679"/>
                  </a:moveTo>
                  <a:lnTo>
                    <a:pt x="385827" y="395294"/>
                  </a:lnTo>
                  <a:lnTo>
                    <a:pt x="355133" y="414305"/>
                  </a:lnTo>
                  <a:lnTo>
                    <a:pt x="321317" y="425712"/>
                  </a:lnTo>
                  <a:lnTo>
                    <a:pt x="284389" y="429515"/>
                  </a:lnTo>
                  <a:lnTo>
                    <a:pt x="479296" y="429515"/>
                  </a:lnTo>
                  <a:lnTo>
                    <a:pt x="413390" y="368679"/>
                  </a:lnTo>
                  <a:close/>
                </a:path>
                <a:path w="1687830" h="530860">
                  <a:moveTo>
                    <a:pt x="478502" y="101148"/>
                  </a:moveTo>
                  <a:lnTo>
                    <a:pt x="284389" y="101148"/>
                  </a:lnTo>
                  <a:lnTo>
                    <a:pt x="321317" y="104904"/>
                  </a:lnTo>
                  <a:lnTo>
                    <a:pt x="355133" y="116173"/>
                  </a:lnTo>
                  <a:lnTo>
                    <a:pt x="385827" y="134955"/>
                  </a:lnTo>
                  <a:lnTo>
                    <a:pt x="413390" y="161251"/>
                  </a:lnTo>
                  <a:lnTo>
                    <a:pt x="478502" y="101148"/>
                  </a:lnTo>
                  <a:close/>
                </a:path>
                <a:path w="1687830" h="530860">
                  <a:moveTo>
                    <a:pt x="1034628" y="8795"/>
                  </a:moveTo>
                  <a:lnTo>
                    <a:pt x="566998" y="8795"/>
                  </a:lnTo>
                  <a:lnTo>
                    <a:pt x="566998" y="521868"/>
                  </a:lnTo>
                  <a:lnTo>
                    <a:pt x="685005" y="521868"/>
                  </a:lnTo>
                  <a:lnTo>
                    <a:pt x="685005" y="105546"/>
                  </a:lnTo>
                  <a:lnTo>
                    <a:pt x="1034628" y="105546"/>
                  </a:lnTo>
                  <a:lnTo>
                    <a:pt x="1034628" y="8795"/>
                  </a:lnTo>
                  <a:close/>
                </a:path>
                <a:path w="1687830" h="530860">
                  <a:moveTo>
                    <a:pt x="1034628" y="105546"/>
                  </a:moveTo>
                  <a:lnTo>
                    <a:pt x="916621" y="105546"/>
                  </a:lnTo>
                  <a:lnTo>
                    <a:pt x="916621" y="521868"/>
                  </a:lnTo>
                  <a:lnTo>
                    <a:pt x="1034628" y="521868"/>
                  </a:lnTo>
                  <a:lnTo>
                    <a:pt x="1034628" y="105546"/>
                  </a:lnTo>
                  <a:close/>
                </a:path>
                <a:path w="1687830" h="530860">
                  <a:moveTo>
                    <a:pt x="1406658" y="0"/>
                  </a:moveTo>
                  <a:lnTo>
                    <a:pt x="1367649" y="2153"/>
                  </a:lnTo>
                  <a:lnTo>
                    <a:pt x="1295443" y="19379"/>
                  </a:lnTo>
                  <a:lnTo>
                    <a:pt x="1232071" y="53322"/>
                  </a:lnTo>
                  <a:lnTo>
                    <a:pt x="1181853" y="100966"/>
                  </a:lnTo>
                  <a:lnTo>
                    <a:pt x="1146121" y="160748"/>
                  </a:lnTo>
                  <a:lnTo>
                    <a:pt x="1128174" y="228545"/>
                  </a:lnTo>
                  <a:lnTo>
                    <a:pt x="1125934" y="265332"/>
                  </a:lnTo>
                  <a:lnTo>
                    <a:pt x="1128174" y="302165"/>
                  </a:lnTo>
                  <a:lnTo>
                    <a:pt x="1146121" y="370331"/>
                  </a:lnTo>
                  <a:lnTo>
                    <a:pt x="1181853" y="430113"/>
                  </a:lnTo>
                  <a:lnTo>
                    <a:pt x="1232071" y="477389"/>
                  </a:lnTo>
                  <a:lnTo>
                    <a:pt x="1295443" y="511285"/>
                  </a:lnTo>
                  <a:lnTo>
                    <a:pt x="1367649" y="528510"/>
                  </a:lnTo>
                  <a:lnTo>
                    <a:pt x="1406658" y="530664"/>
                  </a:lnTo>
                  <a:lnTo>
                    <a:pt x="1445567" y="528510"/>
                  </a:lnTo>
                  <a:lnTo>
                    <a:pt x="1517417" y="511285"/>
                  </a:lnTo>
                  <a:lnTo>
                    <a:pt x="1580498" y="477389"/>
                  </a:lnTo>
                  <a:lnTo>
                    <a:pt x="1630686" y="430113"/>
                  </a:lnTo>
                  <a:lnTo>
                    <a:pt x="1631107" y="429515"/>
                  </a:lnTo>
                  <a:lnTo>
                    <a:pt x="1406658" y="429515"/>
                  </a:lnTo>
                  <a:lnTo>
                    <a:pt x="1384452" y="428233"/>
                  </a:lnTo>
                  <a:lnTo>
                    <a:pt x="1343416" y="417973"/>
                  </a:lnTo>
                  <a:lnTo>
                    <a:pt x="1307170" y="397358"/>
                  </a:lnTo>
                  <a:lnTo>
                    <a:pt x="1278228" y="368039"/>
                  </a:lnTo>
                  <a:lnTo>
                    <a:pt x="1257669" y="331023"/>
                  </a:lnTo>
                  <a:lnTo>
                    <a:pt x="1247417" y="288510"/>
                  </a:lnTo>
                  <a:lnTo>
                    <a:pt x="1246140" y="265332"/>
                  </a:lnTo>
                  <a:lnTo>
                    <a:pt x="1247417" y="242153"/>
                  </a:lnTo>
                  <a:lnTo>
                    <a:pt x="1257669" y="199641"/>
                  </a:lnTo>
                  <a:lnTo>
                    <a:pt x="1278228" y="162672"/>
                  </a:lnTo>
                  <a:lnTo>
                    <a:pt x="1307170" y="133721"/>
                  </a:lnTo>
                  <a:lnTo>
                    <a:pt x="1343416" y="113106"/>
                  </a:lnTo>
                  <a:lnTo>
                    <a:pt x="1384452" y="102477"/>
                  </a:lnTo>
                  <a:lnTo>
                    <a:pt x="1406658" y="101148"/>
                  </a:lnTo>
                  <a:lnTo>
                    <a:pt x="1630813" y="101148"/>
                  </a:lnTo>
                  <a:lnTo>
                    <a:pt x="1630686" y="100966"/>
                  </a:lnTo>
                  <a:lnTo>
                    <a:pt x="1580498" y="53322"/>
                  </a:lnTo>
                  <a:lnTo>
                    <a:pt x="1517417" y="19379"/>
                  </a:lnTo>
                  <a:lnTo>
                    <a:pt x="1445567" y="2153"/>
                  </a:lnTo>
                  <a:lnTo>
                    <a:pt x="1406658" y="0"/>
                  </a:lnTo>
                  <a:close/>
                </a:path>
                <a:path w="1687830" h="530860">
                  <a:moveTo>
                    <a:pt x="1630813" y="101148"/>
                  </a:moveTo>
                  <a:lnTo>
                    <a:pt x="1406658" y="101148"/>
                  </a:lnTo>
                  <a:lnTo>
                    <a:pt x="1428806" y="102477"/>
                  </a:lnTo>
                  <a:lnTo>
                    <a:pt x="1449864" y="106464"/>
                  </a:lnTo>
                  <a:lnTo>
                    <a:pt x="1488750" y="122404"/>
                  </a:lnTo>
                  <a:lnTo>
                    <a:pt x="1521341" y="147143"/>
                  </a:lnTo>
                  <a:lnTo>
                    <a:pt x="1545921" y="180308"/>
                  </a:lnTo>
                  <a:lnTo>
                    <a:pt x="1561850" y="220256"/>
                  </a:lnTo>
                  <a:lnTo>
                    <a:pt x="1567177" y="265332"/>
                  </a:lnTo>
                  <a:lnTo>
                    <a:pt x="1565844" y="288510"/>
                  </a:lnTo>
                  <a:lnTo>
                    <a:pt x="1555206" y="331023"/>
                  </a:lnTo>
                  <a:lnTo>
                    <a:pt x="1534632" y="368039"/>
                  </a:lnTo>
                  <a:lnTo>
                    <a:pt x="1506047" y="397358"/>
                  </a:lnTo>
                  <a:lnTo>
                    <a:pt x="1469842" y="417973"/>
                  </a:lnTo>
                  <a:lnTo>
                    <a:pt x="1428806" y="428233"/>
                  </a:lnTo>
                  <a:lnTo>
                    <a:pt x="1406658" y="429515"/>
                  </a:lnTo>
                  <a:lnTo>
                    <a:pt x="1631107" y="429515"/>
                  </a:lnTo>
                  <a:lnTo>
                    <a:pt x="1666753" y="370331"/>
                  </a:lnTo>
                  <a:lnTo>
                    <a:pt x="1685087" y="302165"/>
                  </a:lnTo>
                  <a:lnTo>
                    <a:pt x="1687383" y="265332"/>
                  </a:lnTo>
                  <a:lnTo>
                    <a:pt x="1685087" y="228545"/>
                  </a:lnTo>
                  <a:lnTo>
                    <a:pt x="1678208" y="193685"/>
                  </a:lnTo>
                  <a:lnTo>
                    <a:pt x="1666753" y="160748"/>
                  </a:lnTo>
                  <a:lnTo>
                    <a:pt x="1650735" y="129734"/>
                  </a:lnTo>
                  <a:lnTo>
                    <a:pt x="1630813" y="1011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8070076" y="3110011"/>
            <a:ext cx="1834063" cy="510596"/>
            <a:chOff x="13307448" y="5128639"/>
            <a:chExt cx="3024505" cy="842010"/>
          </a:xfrm>
        </p:grpSpPr>
        <p:pic>
          <p:nvPicPr>
            <p:cNvPr id="40" name="object 4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307448" y="5128645"/>
              <a:ext cx="3023960" cy="841842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3349331" y="5128639"/>
              <a:ext cx="2940685" cy="758190"/>
            </a:xfrm>
            <a:custGeom>
              <a:avLst/>
              <a:gdLst/>
              <a:ahLst/>
              <a:cxnLst/>
              <a:rect l="l" t="t" r="r" b="b"/>
              <a:pathLst>
                <a:path w="2940684" h="758189">
                  <a:moveTo>
                    <a:pt x="65966" y="549721"/>
                  </a:moveTo>
                  <a:lnTo>
                    <a:pt x="0" y="679560"/>
                  </a:lnTo>
                  <a:lnTo>
                    <a:pt x="27541" y="697361"/>
                  </a:lnTo>
                  <a:lnTo>
                    <a:pt x="57851" y="713068"/>
                  </a:lnTo>
                  <a:lnTo>
                    <a:pt x="126697" y="738197"/>
                  </a:lnTo>
                  <a:lnTo>
                    <a:pt x="164528" y="746902"/>
                  </a:lnTo>
                  <a:lnTo>
                    <a:pt x="202624" y="753119"/>
                  </a:lnTo>
                  <a:lnTo>
                    <a:pt x="240975" y="756849"/>
                  </a:lnTo>
                  <a:lnTo>
                    <a:pt x="279572" y="758092"/>
                  </a:lnTo>
                  <a:lnTo>
                    <a:pt x="327336" y="756063"/>
                  </a:lnTo>
                  <a:lnTo>
                    <a:pt x="371192" y="749978"/>
                  </a:lnTo>
                  <a:lnTo>
                    <a:pt x="411122" y="739834"/>
                  </a:lnTo>
                  <a:lnTo>
                    <a:pt x="447106" y="725632"/>
                  </a:lnTo>
                  <a:lnTo>
                    <a:pt x="507327" y="687935"/>
                  </a:lnTo>
                  <a:lnTo>
                    <a:pt x="549721" y="639771"/>
                  </a:lnTo>
                  <a:lnTo>
                    <a:pt x="562401" y="615688"/>
                  </a:lnTo>
                  <a:lnTo>
                    <a:pt x="275384" y="615688"/>
                  </a:lnTo>
                  <a:lnTo>
                    <a:pt x="246700" y="614641"/>
                  </a:lnTo>
                  <a:lnTo>
                    <a:pt x="190157" y="606265"/>
                  </a:lnTo>
                  <a:lnTo>
                    <a:pt x="135849" y="589185"/>
                  </a:lnTo>
                  <a:lnTo>
                    <a:pt x="87703" y="564577"/>
                  </a:lnTo>
                  <a:lnTo>
                    <a:pt x="65966" y="549721"/>
                  </a:lnTo>
                  <a:close/>
                </a:path>
                <a:path w="2940684" h="758189">
                  <a:moveTo>
                    <a:pt x="549721" y="12565"/>
                  </a:moveTo>
                  <a:lnTo>
                    <a:pt x="36648" y="12565"/>
                  </a:lnTo>
                  <a:lnTo>
                    <a:pt x="36648" y="148686"/>
                  </a:lnTo>
                  <a:lnTo>
                    <a:pt x="348680" y="148686"/>
                  </a:lnTo>
                  <a:lnTo>
                    <a:pt x="197899" y="319362"/>
                  </a:lnTo>
                  <a:lnTo>
                    <a:pt x="197899" y="431400"/>
                  </a:lnTo>
                  <a:lnTo>
                    <a:pt x="275384" y="431400"/>
                  </a:lnTo>
                  <a:lnTo>
                    <a:pt x="335380" y="437029"/>
                  </a:lnTo>
                  <a:lnTo>
                    <a:pt x="378247" y="453914"/>
                  </a:lnTo>
                  <a:lnTo>
                    <a:pt x="403974" y="482054"/>
                  </a:lnTo>
                  <a:lnTo>
                    <a:pt x="412552" y="521450"/>
                  </a:lnTo>
                  <a:lnTo>
                    <a:pt x="410257" y="542720"/>
                  </a:lnTo>
                  <a:lnTo>
                    <a:pt x="391923" y="577797"/>
                  </a:lnTo>
                  <a:lnTo>
                    <a:pt x="355898" y="602139"/>
                  </a:lnTo>
                  <a:lnTo>
                    <a:pt x="305638" y="614182"/>
                  </a:lnTo>
                  <a:lnTo>
                    <a:pt x="275384" y="615688"/>
                  </a:lnTo>
                  <a:lnTo>
                    <a:pt x="562401" y="615688"/>
                  </a:lnTo>
                  <a:lnTo>
                    <a:pt x="564365" y="611956"/>
                  </a:lnTo>
                  <a:lnTo>
                    <a:pt x="574838" y="582966"/>
                  </a:lnTo>
                  <a:lnTo>
                    <a:pt x="581129" y="552798"/>
                  </a:lnTo>
                  <a:lnTo>
                    <a:pt x="583228" y="521450"/>
                  </a:lnTo>
                  <a:lnTo>
                    <a:pt x="580047" y="482054"/>
                  </a:lnTo>
                  <a:lnTo>
                    <a:pt x="580026" y="481789"/>
                  </a:lnTo>
                  <a:lnTo>
                    <a:pt x="554382" y="412681"/>
                  </a:lnTo>
                  <a:lnTo>
                    <a:pt x="503433" y="357515"/>
                  </a:lnTo>
                  <a:lnTo>
                    <a:pt x="469331" y="336900"/>
                  </a:lnTo>
                  <a:lnTo>
                    <a:pt x="429613" y="321390"/>
                  </a:lnTo>
                  <a:lnTo>
                    <a:pt x="384281" y="310985"/>
                  </a:lnTo>
                  <a:lnTo>
                    <a:pt x="549721" y="122509"/>
                  </a:lnTo>
                  <a:lnTo>
                    <a:pt x="549721" y="12565"/>
                  </a:lnTo>
                  <a:close/>
                </a:path>
                <a:path w="2940684" h="758189">
                  <a:moveTo>
                    <a:pt x="982169" y="549721"/>
                  </a:moveTo>
                  <a:lnTo>
                    <a:pt x="916202" y="679560"/>
                  </a:lnTo>
                  <a:lnTo>
                    <a:pt x="943744" y="697361"/>
                  </a:lnTo>
                  <a:lnTo>
                    <a:pt x="974054" y="713068"/>
                  </a:lnTo>
                  <a:lnTo>
                    <a:pt x="1042900" y="738197"/>
                  </a:lnTo>
                  <a:lnTo>
                    <a:pt x="1080731" y="746902"/>
                  </a:lnTo>
                  <a:lnTo>
                    <a:pt x="1118827" y="753119"/>
                  </a:lnTo>
                  <a:lnTo>
                    <a:pt x="1157178" y="756849"/>
                  </a:lnTo>
                  <a:lnTo>
                    <a:pt x="1195775" y="758092"/>
                  </a:lnTo>
                  <a:lnTo>
                    <a:pt x="1243538" y="756063"/>
                  </a:lnTo>
                  <a:lnTo>
                    <a:pt x="1287395" y="749978"/>
                  </a:lnTo>
                  <a:lnTo>
                    <a:pt x="1327325" y="739834"/>
                  </a:lnTo>
                  <a:lnTo>
                    <a:pt x="1363309" y="725632"/>
                  </a:lnTo>
                  <a:lnTo>
                    <a:pt x="1423529" y="687935"/>
                  </a:lnTo>
                  <a:lnTo>
                    <a:pt x="1465923" y="639771"/>
                  </a:lnTo>
                  <a:lnTo>
                    <a:pt x="1478603" y="615688"/>
                  </a:lnTo>
                  <a:lnTo>
                    <a:pt x="1191586" y="615688"/>
                  </a:lnTo>
                  <a:lnTo>
                    <a:pt x="1162903" y="614641"/>
                  </a:lnTo>
                  <a:lnTo>
                    <a:pt x="1106360" y="606265"/>
                  </a:lnTo>
                  <a:lnTo>
                    <a:pt x="1052052" y="589185"/>
                  </a:lnTo>
                  <a:lnTo>
                    <a:pt x="1003905" y="564577"/>
                  </a:lnTo>
                  <a:lnTo>
                    <a:pt x="982169" y="549721"/>
                  </a:lnTo>
                  <a:close/>
                </a:path>
                <a:path w="2940684" h="758189">
                  <a:moveTo>
                    <a:pt x="1465923" y="12565"/>
                  </a:moveTo>
                  <a:lnTo>
                    <a:pt x="952850" y="12565"/>
                  </a:lnTo>
                  <a:lnTo>
                    <a:pt x="952850" y="148686"/>
                  </a:lnTo>
                  <a:lnTo>
                    <a:pt x="1264882" y="148686"/>
                  </a:lnTo>
                  <a:lnTo>
                    <a:pt x="1114102" y="319362"/>
                  </a:lnTo>
                  <a:lnTo>
                    <a:pt x="1114102" y="431400"/>
                  </a:lnTo>
                  <a:lnTo>
                    <a:pt x="1191586" y="431400"/>
                  </a:lnTo>
                  <a:lnTo>
                    <a:pt x="1251583" y="437029"/>
                  </a:lnTo>
                  <a:lnTo>
                    <a:pt x="1294450" y="453914"/>
                  </a:lnTo>
                  <a:lnTo>
                    <a:pt x="1320177" y="482054"/>
                  </a:lnTo>
                  <a:lnTo>
                    <a:pt x="1328755" y="521450"/>
                  </a:lnTo>
                  <a:lnTo>
                    <a:pt x="1326459" y="542720"/>
                  </a:lnTo>
                  <a:lnTo>
                    <a:pt x="1308126" y="577797"/>
                  </a:lnTo>
                  <a:lnTo>
                    <a:pt x="1272101" y="602139"/>
                  </a:lnTo>
                  <a:lnTo>
                    <a:pt x="1221841" y="614182"/>
                  </a:lnTo>
                  <a:lnTo>
                    <a:pt x="1191586" y="615688"/>
                  </a:lnTo>
                  <a:lnTo>
                    <a:pt x="1478603" y="615688"/>
                  </a:lnTo>
                  <a:lnTo>
                    <a:pt x="1480568" y="611956"/>
                  </a:lnTo>
                  <a:lnTo>
                    <a:pt x="1491040" y="582966"/>
                  </a:lnTo>
                  <a:lnTo>
                    <a:pt x="1497331" y="552798"/>
                  </a:lnTo>
                  <a:lnTo>
                    <a:pt x="1499430" y="521450"/>
                  </a:lnTo>
                  <a:lnTo>
                    <a:pt x="1496250" y="482054"/>
                  </a:lnTo>
                  <a:lnTo>
                    <a:pt x="1470585" y="412681"/>
                  </a:lnTo>
                  <a:lnTo>
                    <a:pt x="1419636" y="357515"/>
                  </a:lnTo>
                  <a:lnTo>
                    <a:pt x="1385533" y="336900"/>
                  </a:lnTo>
                  <a:lnTo>
                    <a:pt x="1345816" y="321390"/>
                  </a:lnTo>
                  <a:lnTo>
                    <a:pt x="1300483" y="310985"/>
                  </a:lnTo>
                  <a:lnTo>
                    <a:pt x="1465923" y="122509"/>
                  </a:lnTo>
                  <a:lnTo>
                    <a:pt x="1465923" y="12565"/>
                  </a:lnTo>
                  <a:close/>
                </a:path>
                <a:path w="2940684" h="758189">
                  <a:moveTo>
                    <a:pt x="1881408" y="0"/>
                  </a:moveTo>
                  <a:lnTo>
                    <a:pt x="1841216" y="1635"/>
                  </a:lnTo>
                  <a:lnTo>
                    <a:pt x="1803400" y="6542"/>
                  </a:lnTo>
                  <a:lnTo>
                    <a:pt x="1734816" y="26177"/>
                  </a:lnTo>
                  <a:lnTo>
                    <a:pt x="1678011" y="56804"/>
                  </a:lnTo>
                  <a:lnTo>
                    <a:pt x="1635342" y="98426"/>
                  </a:lnTo>
                  <a:lnTo>
                    <a:pt x="1608628" y="149733"/>
                  </a:lnTo>
                  <a:lnTo>
                    <a:pt x="1599741" y="209417"/>
                  </a:lnTo>
                  <a:lnTo>
                    <a:pt x="1601116" y="233367"/>
                  </a:lnTo>
                  <a:lnTo>
                    <a:pt x="1612110" y="277345"/>
                  </a:lnTo>
                  <a:lnTo>
                    <a:pt x="1633903" y="315435"/>
                  </a:lnTo>
                  <a:lnTo>
                    <a:pt x="1665315" y="346848"/>
                  </a:lnTo>
                  <a:lnTo>
                    <a:pt x="1684556" y="360198"/>
                  </a:lnTo>
                  <a:lnTo>
                    <a:pt x="1659365" y="374856"/>
                  </a:lnTo>
                  <a:lnTo>
                    <a:pt x="1618015" y="410458"/>
                  </a:lnTo>
                  <a:lnTo>
                    <a:pt x="1589467" y="454239"/>
                  </a:lnTo>
                  <a:lnTo>
                    <a:pt x="1575358" y="504891"/>
                  </a:lnTo>
                  <a:lnTo>
                    <a:pt x="1575331" y="505022"/>
                  </a:lnTo>
                  <a:lnTo>
                    <a:pt x="1575920" y="565949"/>
                  </a:lnTo>
                  <a:lnTo>
                    <a:pt x="1594768" y="625633"/>
                  </a:lnTo>
                  <a:lnTo>
                    <a:pt x="1632543" y="676091"/>
                  </a:lnTo>
                  <a:lnTo>
                    <a:pt x="1686458" y="715357"/>
                  </a:lnTo>
                  <a:lnTo>
                    <a:pt x="1755571" y="742776"/>
                  </a:lnTo>
                  <a:lnTo>
                    <a:pt x="1794762" y="751284"/>
                  </a:lnTo>
                  <a:lnTo>
                    <a:pt x="1836701" y="756390"/>
                  </a:lnTo>
                  <a:lnTo>
                    <a:pt x="1881408" y="758092"/>
                  </a:lnTo>
                  <a:lnTo>
                    <a:pt x="1926116" y="756390"/>
                  </a:lnTo>
                  <a:lnTo>
                    <a:pt x="1968055" y="751284"/>
                  </a:lnTo>
                  <a:lnTo>
                    <a:pt x="2007245" y="742776"/>
                  </a:lnTo>
                  <a:lnTo>
                    <a:pt x="2043707" y="730867"/>
                  </a:lnTo>
                  <a:lnTo>
                    <a:pt x="2106009" y="697099"/>
                  </a:lnTo>
                  <a:lnTo>
                    <a:pt x="2152604" y="652336"/>
                  </a:lnTo>
                  <a:lnTo>
                    <a:pt x="2164578" y="633488"/>
                  </a:lnTo>
                  <a:lnTo>
                    <a:pt x="1881408" y="633488"/>
                  </a:lnTo>
                  <a:lnTo>
                    <a:pt x="1851627" y="631721"/>
                  </a:lnTo>
                  <a:lnTo>
                    <a:pt x="1801880" y="617585"/>
                  </a:lnTo>
                  <a:lnTo>
                    <a:pt x="1765916" y="589772"/>
                  </a:lnTo>
                  <a:lnTo>
                    <a:pt x="1747582" y="551028"/>
                  </a:lnTo>
                  <a:lnTo>
                    <a:pt x="1745287" y="527732"/>
                  </a:lnTo>
                  <a:lnTo>
                    <a:pt x="1747569" y="505022"/>
                  </a:lnTo>
                  <a:lnTo>
                    <a:pt x="1747582" y="504891"/>
                  </a:lnTo>
                  <a:lnTo>
                    <a:pt x="1765916" y="466673"/>
                  </a:lnTo>
                  <a:lnTo>
                    <a:pt x="1801880" y="438926"/>
                  </a:lnTo>
                  <a:lnTo>
                    <a:pt x="1851627" y="424790"/>
                  </a:lnTo>
                  <a:lnTo>
                    <a:pt x="1881408" y="423023"/>
                  </a:lnTo>
                  <a:lnTo>
                    <a:pt x="2155721" y="423023"/>
                  </a:lnTo>
                  <a:lnTo>
                    <a:pt x="2146261" y="410458"/>
                  </a:lnTo>
                  <a:lnTo>
                    <a:pt x="2127225" y="391609"/>
                  </a:lnTo>
                  <a:lnTo>
                    <a:pt x="2104911" y="374856"/>
                  </a:lnTo>
                  <a:lnTo>
                    <a:pt x="2079308" y="360198"/>
                  </a:lnTo>
                  <a:lnTo>
                    <a:pt x="2099021" y="346848"/>
                  </a:lnTo>
                  <a:lnTo>
                    <a:pt x="2116231" y="331927"/>
                  </a:lnTo>
                  <a:lnTo>
                    <a:pt x="2130947" y="315435"/>
                  </a:lnTo>
                  <a:lnTo>
                    <a:pt x="2136798" y="306796"/>
                  </a:lnTo>
                  <a:lnTo>
                    <a:pt x="1881408" y="306796"/>
                  </a:lnTo>
                  <a:lnTo>
                    <a:pt x="1856615" y="305291"/>
                  </a:lnTo>
                  <a:lnTo>
                    <a:pt x="1815235" y="293248"/>
                  </a:lnTo>
                  <a:lnTo>
                    <a:pt x="1775927" y="254183"/>
                  </a:lnTo>
                  <a:lnTo>
                    <a:pt x="1768323" y="216747"/>
                  </a:lnTo>
                  <a:lnTo>
                    <a:pt x="1770225" y="196460"/>
                  </a:lnTo>
                  <a:lnTo>
                    <a:pt x="1798688" y="149733"/>
                  </a:lnTo>
                  <a:lnTo>
                    <a:pt x="1835061" y="130886"/>
                  </a:lnTo>
                  <a:lnTo>
                    <a:pt x="1881408" y="124603"/>
                  </a:lnTo>
                  <a:lnTo>
                    <a:pt x="2145813" y="124603"/>
                  </a:lnTo>
                  <a:lnTo>
                    <a:pt x="2145158" y="123032"/>
                  </a:lnTo>
                  <a:lnTo>
                    <a:pt x="2109916" y="76241"/>
                  </a:lnTo>
                  <a:lnTo>
                    <a:pt x="2059655" y="40116"/>
                  </a:lnTo>
                  <a:lnTo>
                    <a:pt x="1995848" y="14723"/>
                  </a:lnTo>
                  <a:lnTo>
                    <a:pt x="1922029" y="1635"/>
                  </a:lnTo>
                  <a:lnTo>
                    <a:pt x="1881408" y="0"/>
                  </a:lnTo>
                  <a:close/>
                </a:path>
                <a:path w="2940684" h="758189">
                  <a:moveTo>
                    <a:pt x="2155721" y="423023"/>
                  </a:moveTo>
                  <a:lnTo>
                    <a:pt x="1881408" y="423023"/>
                  </a:lnTo>
                  <a:lnTo>
                    <a:pt x="1911662" y="424790"/>
                  </a:lnTo>
                  <a:lnTo>
                    <a:pt x="1938501" y="430091"/>
                  </a:lnTo>
                  <a:lnTo>
                    <a:pt x="1981929" y="451295"/>
                  </a:lnTo>
                  <a:lnTo>
                    <a:pt x="2010200" y="484538"/>
                  </a:lnTo>
                  <a:lnTo>
                    <a:pt x="2019624" y="527732"/>
                  </a:lnTo>
                  <a:lnTo>
                    <a:pt x="2017268" y="550638"/>
                  </a:lnTo>
                  <a:lnTo>
                    <a:pt x="1998420" y="589378"/>
                  </a:lnTo>
                  <a:lnTo>
                    <a:pt x="1961923" y="617585"/>
                  </a:lnTo>
                  <a:lnTo>
                    <a:pt x="1911662" y="631721"/>
                  </a:lnTo>
                  <a:lnTo>
                    <a:pt x="1881408" y="633488"/>
                  </a:lnTo>
                  <a:lnTo>
                    <a:pt x="2164578" y="633488"/>
                  </a:lnTo>
                  <a:lnTo>
                    <a:pt x="2169569" y="625633"/>
                  </a:lnTo>
                  <a:lnTo>
                    <a:pt x="2181674" y="596837"/>
                  </a:lnTo>
                  <a:lnTo>
                    <a:pt x="2188930" y="565949"/>
                  </a:lnTo>
                  <a:lnTo>
                    <a:pt x="2191346" y="532968"/>
                  </a:lnTo>
                  <a:lnTo>
                    <a:pt x="2189519" y="505022"/>
                  </a:lnTo>
                  <a:lnTo>
                    <a:pt x="2184030" y="478779"/>
                  </a:lnTo>
                  <a:lnTo>
                    <a:pt x="2174869" y="454239"/>
                  </a:lnTo>
                  <a:lnTo>
                    <a:pt x="2162028" y="431400"/>
                  </a:lnTo>
                  <a:lnTo>
                    <a:pt x="2155721" y="423023"/>
                  </a:lnTo>
                  <a:close/>
                </a:path>
                <a:path w="2940684" h="758189">
                  <a:moveTo>
                    <a:pt x="2145813" y="124603"/>
                  </a:moveTo>
                  <a:lnTo>
                    <a:pt x="1881408" y="124603"/>
                  </a:lnTo>
                  <a:lnTo>
                    <a:pt x="1906262" y="126174"/>
                  </a:lnTo>
                  <a:lnTo>
                    <a:pt x="1928514" y="130886"/>
                  </a:lnTo>
                  <a:lnTo>
                    <a:pt x="1965175" y="149733"/>
                  </a:lnTo>
                  <a:lnTo>
                    <a:pt x="1994625" y="196460"/>
                  </a:lnTo>
                  <a:lnTo>
                    <a:pt x="1996588" y="216747"/>
                  </a:lnTo>
                  <a:lnTo>
                    <a:pt x="1994625" y="236578"/>
                  </a:lnTo>
                  <a:lnTo>
                    <a:pt x="1965175" y="282713"/>
                  </a:lnTo>
                  <a:lnTo>
                    <a:pt x="1928514" y="300774"/>
                  </a:lnTo>
                  <a:lnTo>
                    <a:pt x="1881408" y="306796"/>
                  </a:lnTo>
                  <a:lnTo>
                    <a:pt x="2136798" y="306796"/>
                  </a:lnTo>
                  <a:lnTo>
                    <a:pt x="2159672" y="256010"/>
                  </a:lnTo>
                  <a:lnTo>
                    <a:pt x="2165169" y="209417"/>
                  </a:lnTo>
                  <a:lnTo>
                    <a:pt x="2162949" y="178528"/>
                  </a:lnTo>
                  <a:lnTo>
                    <a:pt x="2156282" y="149733"/>
                  </a:lnTo>
                  <a:lnTo>
                    <a:pt x="2145813" y="124603"/>
                  </a:lnTo>
                  <a:close/>
                </a:path>
                <a:path w="2940684" h="758189">
                  <a:moveTo>
                    <a:pt x="2820751" y="591605"/>
                  </a:moveTo>
                  <a:lnTo>
                    <a:pt x="2655416" y="591605"/>
                  </a:lnTo>
                  <a:lnTo>
                    <a:pt x="2655416" y="745527"/>
                  </a:lnTo>
                  <a:lnTo>
                    <a:pt x="2820751" y="745527"/>
                  </a:lnTo>
                  <a:lnTo>
                    <a:pt x="2820751" y="591605"/>
                  </a:lnTo>
                  <a:close/>
                </a:path>
                <a:path w="2940684" h="758189">
                  <a:moveTo>
                    <a:pt x="2784208" y="12565"/>
                  </a:moveTo>
                  <a:lnTo>
                    <a:pt x="2606203" y="12565"/>
                  </a:lnTo>
                  <a:lnTo>
                    <a:pt x="2260664" y="477472"/>
                  </a:lnTo>
                  <a:lnTo>
                    <a:pt x="2260664" y="591605"/>
                  </a:lnTo>
                  <a:lnTo>
                    <a:pt x="2940119" y="591605"/>
                  </a:lnTo>
                  <a:lnTo>
                    <a:pt x="2940119" y="453389"/>
                  </a:lnTo>
                  <a:lnTo>
                    <a:pt x="2463799" y="453389"/>
                  </a:lnTo>
                  <a:lnTo>
                    <a:pt x="2784208" y="12565"/>
                  </a:lnTo>
                  <a:close/>
                </a:path>
                <a:path w="2940684" h="758189">
                  <a:moveTo>
                    <a:pt x="2820751" y="316220"/>
                  </a:moveTo>
                  <a:lnTo>
                    <a:pt x="2660651" y="316220"/>
                  </a:lnTo>
                  <a:lnTo>
                    <a:pt x="2660651" y="453389"/>
                  </a:lnTo>
                  <a:lnTo>
                    <a:pt x="2820751" y="453389"/>
                  </a:lnTo>
                  <a:lnTo>
                    <a:pt x="2820751" y="316220"/>
                  </a:lnTo>
                  <a:close/>
                </a:path>
              </a:pathLst>
            </a:custGeom>
            <a:solidFill>
              <a:srgbClr val="0A7C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2" name="object 4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956610" y="3740522"/>
            <a:ext cx="2181770" cy="137912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460955" y="5289813"/>
            <a:ext cx="1121585" cy="138865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0045423" y="0"/>
            <a:ext cx="2146149" cy="105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705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351180" y="497220"/>
            <a:ext cx="2816094" cy="1679922"/>
          </a:xfrm>
          <a:prstGeom prst="ellipse">
            <a:avLst/>
          </a:prstGeom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Pervye Extended Bold" panose="020B0705040502020204" pitchFamily="34" charset="0"/>
                <a:ea typeface="Pervye Extended Bold" panose="020B0705040502020204" pitchFamily="34" charset="0"/>
              </a:rPr>
              <a:t>ОБРАЗОВАНИЕ И ЗНАНИЯ. </a:t>
            </a:r>
          </a:p>
          <a:p>
            <a:pPr algn="ctr"/>
            <a:r>
              <a:rPr lang="ru-RU" sz="1600" b="1" dirty="0">
                <a:latin typeface="Pervye Extended Bold" panose="020B0705040502020204" pitchFamily="34" charset="0"/>
                <a:ea typeface="Pervye Extended Bold" panose="020B0705040502020204" pitchFamily="34" charset="0"/>
              </a:rPr>
              <a:t>«УЧИСЬ И ПОЗНАВАЙ!»</a:t>
            </a:r>
          </a:p>
        </p:txBody>
      </p:sp>
      <p:sp>
        <p:nvSpPr>
          <p:cNvPr id="9" name="Овал 8"/>
          <p:cNvSpPr/>
          <p:nvPr/>
        </p:nvSpPr>
        <p:spPr>
          <a:xfrm>
            <a:off x="3346849" y="497219"/>
            <a:ext cx="2822713" cy="1679922"/>
          </a:xfrm>
          <a:prstGeom prst="ellipse">
            <a:avLst/>
          </a:prstGeom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Pervye Extended Bold" panose="020B0705040502020204" pitchFamily="34" charset="0"/>
                <a:ea typeface="Pervye Extended Bold" panose="020B0705040502020204" pitchFamily="34" charset="0"/>
              </a:rPr>
              <a:t>НАУКА И ТЕХНОЛОГИИ. «ДЕРЗАЙ И ОТКРЫВАЙ!»</a:t>
            </a:r>
          </a:p>
        </p:txBody>
      </p:sp>
      <p:sp>
        <p:nvSpPr>
          <p:cNvPr id="10" name="Овал 9"/>
          <p:cNvSpPr/>
          <p:nvPr/>
        </p:nvSpPr>
        <p:spPr>
          <a:xfrm>
            <a:off x="6479177" y="497219"/>
            <a:ext cx="2708366" cy="1679923"/>
          </a:xfrm>
          <a:prstGeom prst="ellipse">
            <a:avLst/>
          </a:prstGeom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Pervye Extended Bold" panose="020B0705040502020204" pitchFamily="34" charset="0"/>
                <a:ea typeface="Pervye Extended Bold" panose="020B0705040502020204" pitchFamily="34" charset="0"/>
              </a:rPr>
              <a:t>КУЛЬТУРА И ИСКУССТВО. «СОЗДАВАЙ И ВДОХНОВЛЯЙ!»</a:t>
            </a:r>
          </a:p>
        </p:txBody>
      </p:sp>
      <p:sp>
        <p:nvSpPr>
          <p:cNvPr id="11" name="Овал 10"/>
          <p:cNvSpPr/>
          <p:nvPr/>
        </p:nvSpPr>
        <p:spPr>
          <a:xfrm>
            <a:off x="235913" y="5044011"/>
            <a:ext cx="2864338" cy="15483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Pervye Extended Bold" panose="020B0705040502020204" pitchFamily="34" charset="0"/>
                <a:ea typeface="Pervye Extended Bold" panose="020B0705040502020204" pitchFamily="34" charset="0"/>
              </a:rPr>
              <a:t>ВОЛОНТЁРСТВО И ДОБРОВОЛЬЧЕСТВО                        «БЛАГО ТВОРИ!»</a:t>
            </a:r>
          </a:p>
        </p:txBody>
      </p:sp>
      <p:sp>
        <p:nvSpPr>
          <p:cNvPr id="12" name="Овал 11"/>
          <p:cNvSpPr/>
          <p:nvPr/>
        </p:nvSpPr>
        <p:spPr>
          <a:xfrm>
            <a:off x="185537" y="2845035"/>
            <a:ext cx="2981737" cy="17080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Pervye Extended Bold" panose="020B0705040502020204" pitchFamily="34" charset="0"/>
                <a:ea typeface="Pervye Extended Bold" panose="020B0705040502020204" pitchFamily="34" charset="0"/>
              </a:rPr>
              <a:t>ТРУД, ПРОФЕССИЯ И СВОЁ ДЕЛО. </a:t>
            </a:r>
          </a:p>
          <a:p>
            <a:pPr algn="ctr"/>
            <a:r>
              <a:rPr lang="ru-RU" sz="1400" b="1" dirty="0">
                <a:latin typeface="Pervye Extended Bold" panose="020B0705040502020204" pitchFamily="34" charset="0"/>
                <a:ea typeface="Pervye Extended Bold" panose="020B0705040502020204" pitchFamily="34" charset="0"/>
              </a:rPr>
              <a:t>«НАЙДИ ПРИЗВАНИЕ!»</a:t>
            </a:r>
          </a:p>
        </p:txBody>
      </p:sp>
      <p:sp>
        <p:nvSpPr>
          <p:cNvPr id="13" name="Овал 12"/>
          <p:cNvSpPr/>
          <p:nvPr/>
        </p:nvSpPr>
        <p:spPr>
          <a:xfrm>
            <a:off x="3441683" y="2816696"/>
            <a:ext cx="2763084" cy="16513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Pervye Extended Bold" panose="020B0705040502020204" pitchFamily="34" charset="0"/>
                <a:ea typeface="Pervye Extended Bold" panose="020B0705040502020204" pitchFamily="34" charset="0"/>
              </a:rPr>
              <a:t>ЗДОРОВЫЙ ОБРАЗ ЖИЗНИ. </a:t>
            </a:r>
          </a:p>
          <a:p>
            <a:pPr algn="ctr"/>
            <a:r>
              <a:rPr lang="ru-RU" sz="1600" b="1" dirty="0">
                <a:latin typeface="Pervye Extended Bold" panose="020B0705040502020204" pitchFamily="34" charset="0"/>
                <a:ea typeface="Pervye Extended Bold" panose="020B0705040502020204" pitchFamily="34" charset="0"/>
              </a:rPr>
              <a:t>«БУДЬ ЗДОРОВ!»</a:t>
            </a:r>
          </a:p>
        </p:txBody>
      </p:sp>
      <p:sp>
        <p:nvSpPr>
          <p:cNvPr id="14" name="Овал 13"/>
          <p:cNvSpPr/>
          <p:nvPr/>
        </p:nvSpPr>
        <p:spPr>
          <a:xfrm>
            <a:off x="6479177" y="2816697"/>
            <a:ext cx="2716413" cy="16796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Pervye Extended Bold" panose="020B0705040502020204" pitchFamily="34" charset="0"/>
                <a:ea typeface="Pervye Extended Bold" panose="020B0705040502020204" pitchFamily="34" charset="0"/>
              </a:rPr>
              <a:t>ТУРИЗМ И ПУТЕШЕСТВИЯ</a:t>
            </a:r>
          </a:p>
          <a:p>
            <a:pPr algn="ctr"/>
            <a:r>
              <a:rPr lang="ru-RU" sz="1600" b="1" dirty="0">
                <a:latin typeface="Pervye Extended Bold" panose="020B0705040502020204" pitchFamily="34" charset="0"/>
                <a:ea typeface="Pervye Extended Bold" panose="020B0705040502020204" pitchFamily="34" charset="0"/>
              </a:rPr>
              <a:t>«ОТКРЫВАЙ СТРАНУ!»</a:t>
            </a:r>
          </a:p>
        </p:txBody>
      </p:sp>
      <p:sp>
        <p:nvSpPr>
          <p:cNvPr id="15" name="Овал 14"/>
          <p:cNvSpPr/>
          <p:nvPr/>
        </p:nvSpPr>
        <p:spPr>
          <a:xfrm>
            <a:off x="9448801" y="497220"/>
            <a:ext cx="2564623" cy="15795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Pervye Extended Bold" panose="020B0705040502020204" pitchFamily="34" charset="0"/>
                <a:ea typeface="Pervye Extended Bold" panose="020B0705040502020204" pitchFamily="34" charset="0"/>
              </a:rPr>
              <a:t>МЕДИА И КОММУНИКАЦИИ. «РАССКАЖИ О ГЛАВНОМ!»</a:t>
            </a:r>
          </a:p>
        </p:txBody>
      </p:sp>
      <p:sp>
        <p:nvSpPr>
          <p:cNvPr id="16" name="Овал 15"/>
          <p:cNvSpPr/>
          <p:nvPr/>
        </p:nvSpPr>
        <p:spPr>
          <a:xfrm>
            <a:off x="3500631" y="5031043"/>
            <a:ext cx="2822713" cy="15027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Pervye Extended Bold" panose="020B0705040502020204" pitchFamily="34" charset="0"/>
                <a:ea typeface="Pervye Extended Bold" panose="020B0705040502020204" pitchFamily="34" charset="0"/>
              </a:rPr>
              <a:t>ПАТРИОТИЗМ И ИСТОРИЧЕСКАЯ ПАМЯТЬ.</a:t>
            </a:r>
          </a:p>
          <a:p>
            <a:pPr algn="ctr"/>
            <a:r>
              <a:rPr lang="ru-RU" sz="1400" b="1" dirty="0">
                <a:latin typeface="Pervye Extended Bold" panose="020B0705040502020204" pitchFamily="34" charset="0"/>
                <a:ea typeface="Pervye Extended Bold" panose="020B0705040502020204" pitchFamily="34" charset="0"/>
              </a:rPr>
              <a:t> «СЛУЖИ ОТЕЧЕСТВУ!»</a:t>
            </a:r>
          </a:p>
        </p:txBody>
      </p:sp>
      <p:sp>
        <p:nvSpPr>
          <p:cNvPr id="17" name="Овал 16"/>
          <p:cNvSpPr/>
          <p:nvPr/>
        </p:nvSpPr>
        <p:spPr>
          <a:xfrm>
            <a:off x="6593241" y="4972472"/>
            <a:ext cx="2686051" cy="16199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Pervye Extended Bold" panose="020B0705040502020204" pitchFamily="34" charset="0"/>
                <a:ea typeface="Pervye Extended Bold" panose="020B0705040502020204" pitchFamily="34" charset="0"/>
              </a:rPr>
              <a:t>СПОРТ. </a:t>
            </a:r>
          </a:p>
          <a:p>
            <a:pPr algn="ctr"/>
            <a:r>
              <a:rPr lang="ru-RU" sz="1600" b="1" dirty="0">
                <a:latin typeface="Pervye Extended Bold" panose="020B0705040502020204" pitchFamily="34" charset="0"/>
                <a:ea typeface="Pervye Extended Bold" panose="020B0705040502020204" pitchFamily="34" charset="0"/>
              </a:rPr>
              <a:t>«ДОСТИГАЙ И ПОБЕЖДАЙ!»</a:t>
            </a:r>
          </a:p>
        </p:txBody>
      </p:sp>
      <p:sp>
        <p:nvSpPr>
          <p:cNvPr id="18" name="Овал 17"/>
          <p:cNvSpPr/>
          <p:nvPr/>
        </p:nvSpPr>
        <p:spPr>
          <a:xfrm>
            <a:off x="9448801" y="4870518"/>
            <a:ext cx="2647405" cy="15873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Pervye Extended Bold" panose="020B0705040502020204" pitchFamily="34" charset="0"/>
                <a:ea typeface="Pervye Extended Bold" panose="020B0705040502020204" pitchFamily="34" charset="0"/>
              </a:rPr>
              <a:t>ДИПЛОМАТИЯ И МЕЖДУНАРОДНЫЕ ОТНОШЕНИЯ. </a:t>
            </a:r>
          </a:p>
          <a:p>
            <a:pPr algn="ctr"/>
            <a:r>
              <a:rPr lang="ru-RU" sz="1400" b="1" dirty="0">
                <a:latin typeface="Pervye Extended Bold" panose="020B0705040502020204" pitchFamily="34" charset="0"/>
                <a:ea typeface="Pervye Extended Bold" panose="020B0705040502020204" pitchFamily="34" charset="0"/>
              </a:rPr>
              <a:t>«УМЕЙ ДРУЖИТЬ!»</a:t>
            </a:r>
          </a:p>
        </p:txBody>
      </p:sp>
      <p:sp>
        <p:nvSpPr>
          <p:cNvPr id="19" name="Овал 18"/>
          <p:cNvSpPr/>
          <p:nvPr/>
        </p:nvSpPr>
        <p:spPr>
          <a:xfrm>
            <a:off x="9448801" y="2816697"/>
            <a:ext cx="2564623" cy="16513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Pervye Extended Bold" panose="020B0705040502020204" pitchFamily="34" charset="0"/>
                <a:ea typeface="Pervye Extended Bold" panose="020B0705040502020204" pitchFamily="34" charset="0"/>
              </a:rPr>
              <a:t>ЭКОЛОГИЯ И ОХРАНА ПРИРОДЫ. «БЕРЕГИ ПЛАНЕТУ!</a:t>
            </a: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1" t="10991" r="6960" b="8934"/>
          <a:stretch>
            <a:fillRect/>
          </a:stretch>
        </p:blipFill>
        <p:spPr bwMode="auto">
          <a:xfrm>
            <a:off x="-28213" y="128263"/>
            <a:ext cx="12220214" cy="660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691" y="173621"/>
            <a:ext cx="495871" cy="97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5699" y="422626"/>
            <a:ext cx="9421532" cy="28725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14569" y="5249234"/>
            <a:ext cx="1667964" cy="92617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818449" y="6265296"/>
            <a:ext cx="1080106" cy="190607"/>
            <a:chOff x="4647125" y="10331937"/>
            <a:chExt cx="1781175" cy="31432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53104" y="10331937"/>
              <a:ext cx="1775003" cy="17107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47125" y="10529817"/>
              <a:ext cx="1704806" cy="116191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8382" y="3834922"/>
            <a:ext cx="1667960" cy="926177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585669" y="4853714"/>
            <a:ext cx="1831752" cy="207550"/>
            <a:chOff x="965106" y="8004133"/>
            <a:chExt cx="3020695" cy="342265"/>
          </a:xfrm>
        </p:grpSpPr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7247" y="8004133"/>
              <a:ext cx="1999740" cy="17186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106" y="8209310"/>
              <a:ext cx="3020112" cy="136980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81635" y="5249234"/>
            <a:ext cx="1667963" cy="926177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586968" y="6269148"/>
            <a:ext cx="1284190" cy="194073"/>
            <a:chOff x="967248" y="10338290"/>
            <a:chExt cx="2117725" cy="320040"/>
          </a:xfrm>
        </p:grpSpPr>
        <p:sp>
          <p:nvSpPr>
            <p:cNvPr id="13" name="object 13"/>
            <p:cNvSpPr/>
            <p:nvPr/>
          </p:nvSpPr>
          <p:spPr>
            <a:xfrm>
              <a:off x="967248" y="10338290"/>
              <a:ext cx="2117725" cy="170180"/>
            </a:xfrm>
            <a:custGeom>
              <a:avLst/>
              <a:gdLst/>
              <a:ahLst/>
              <a:cxnLst/>
              <a:rect l="l" t="t" r="r" b="b"/>
              <a:pathLst>
                <a:path w="2117725" h="170179">
                  <a:moveTo>
                    <a:pt x="46315" y="0"/>
                  </a:moveTo>
                  <a:lnTo>
                    <a:pt x="0" y="0"/>
                  </a:lnTo>
                  <a:lnTo>
                    <a:pt x="0" y="137073"/>
                  </a:lnTo>
                  <a:lnTo>
                    <a:pt x="36410" y="137073"/>
                  </a:lnTo>
                  <a:lnTo>
                    <a:pt x="36410" y="57292"/>
                  </a:lnTo>
                  <a:lnTo>
                    <a:pt x="69825" y="57292"/>
                  </a:lnTo>
                  <a:lnTo>
                    <a:pt x="46315" y="0"/>
                  </a:lnTo>
                  <a:close/>
                </a:path>
                <a:path w="2117725" h="170179">
                  <a:moveTo>
                    <a:pt x="157953" y="57827"/>
                  </a:moveTo>
                  <a:lnTo>
                    <a:pt x="121546" y="57827"/>
                  </a:lnTo>
                  <a:lnTo>
                    <a:pt x="121546" y="137073"/>
                  </a:lnTo>
                  <a:lnTo>
                    <a:pt x="157953" y="137073"/>
                  </a:lnTo>
                  <a:lnTo>
                    <a:pt x="157953" y="57827"/>
                  </a:lnTo>
                  <a:close/>
                </a:path>
                <a:path w="2117725" h="170179">
                  <a:moveTo>
                    <a:pt x="69825" y="57292"/>
                  </a:moveTo>
                  <a:lnTo>
                    <a:pt x="37480" y="57292"/>
                  </a:lnTo>
                  <a:lnTo>
                    <a:pt x="68001" y="136003"/>
                  </a:lnTo>
                  <a:lnTo>
                    <a:pt x="89955" y="136003"/>
                  </a:lnTo>
                  <a:lnTo>
                    <a:pt x="112742" y="77639"/>
                  </a:lnTo>
                  <a:lnTo>
                    <a:pt x="78174" y="77639"/>
                  </a:lnTo>
                  <a:lnTo>
                    <a:pt x="69825" y="57292"/>
                  </a:lnTo>
                  <a:close/>
                </a:path>
                <a:path w="2117725" h="170179">
                  <a:moveTo>
                    <a:pt x="157953" y="0"/>
                  </a:moveTo>
                  <a:lnTo>
                    <a:pt x="111640" y="0"/>
                  </a:lnTo>
                  <a:lnTo>
                    <a:pt x="79780" y="77639"/>
                  </a:lnTo>
                  <a:lnTo>
                    <a:pt x="112742" y="77639"/>
                  </a:lnTo>
                  <a:lnTo>
                    <a:pt x="120478" y="57827"/>
                  </a:lnTo>
                  <a:lnTo>
                    <a:pt x="157953" y="57827"/>
                  </a:lnTo>
                  <a:lnTo>
                    <a:pt x="157953" y="0"/>
                  </a:lnTo>
                  <a:close/>
                </a:path>
                <a:path w="2117725" h="170179">
                  <a:moveTo>
                    <a:pt x="274379" y="0"/>
                  </a:moveTo>
                  <a:lnTo>
                    <a:pt x="175596" y="0"/>
                  </a:lnTo>
                  <a:lnTo>
                    <a:pt x="175596" y="137073"/>
                  </a:lnTo>
                  <a:lnTo>
                    <a:pt x="274117" y="137073"/>
                  </a:lnTo>
                  <a:lnTo>
                    <a:pt x="274117" y="107088"/>
                  </a:lnTo>
                  <a:lnTo>
                    <a:pt x="212799" y="107088"/>
                  </a:lnTo>
                  <a:lnTo>
                    <a:pt x="212799" y="83529"/>
                  </a:lnTo>
                  <a:lnTo>
                    <a:pt x="269290" y="83529"/>
                  </a:lnTo>
                  <a:lnTo>
                    <a:pt x="269290" y="53544"/>
                  </a:lnTo>
                  <a:lnTo>
                    <a:pt x="212799" y="53544"/>
                  </a:lnTo>
                  <a:lnTo>
                    <a:pt x="212799" y="29985"/>
                  </a:lnTo>
                  <a:lnTo>
                    <a:pt x="274379" y="29985"/>
                  </a:lnTo>
                  <a:lnTo>
                    <a:pt x="274379" y="0"/>
                  </a:lnTo>
                  <a:close/>
                </a:path>
                <a:path w="2117725" h="170179">
                  <a:moveTo>
                    <a:pt x="433389" y="108427"/>
                  </a:moveTo>
                  <a:lnTo>
                    <a:pt x="288284" y="108427"/>
                  </a:lnTo>
                  <a:lnTo>
                    <a:pt x="288284" y="170003"/>
                  </a:lnTo>
                  <a:lnTo>
                    <a:pt x="324157" y="170003"/>
                  </a:lnTo>
                  <a:lnTo>
                    <a:pt x="324157" y="137073"/>
                  </a:lnTo>
                  <a:lnTo>
                    <a:pt x="433389" y="137073"/>
                  </a:lnTo>
                  <a:lnTo>
                    <a:pt x="433389" y="108427"/>
                  </a:lnTo>
                  <a:close/>
                </a:path>
                <a:path w="2117725" h="170179">
                  <a:moveTo>
                    <a:pt x="433389" y="137073"/>
                  </a:moveTo>
                  <a:lnTo>
                    <a:pt x="397516" y="137073"/>
                  </a:lnTo>
                  <a:lnTo>
                    <a:pt x="397516" y="170003"/>
                  </a:lnTo>
                  <a:lnTo>
                    <a:pt x="433389" y="170003"/>
                  </a:lnTo>
                  <a:lnTo>
                    <a:pt x="433389" y="137073"/>
                  </a:lnTo>
                  <a:close/>
                </a:path>
                <a:path w="2117725" h="170179">
                  <a:moveTo>
                    <a:pt x="418929" y="0"/>
                  </a:moveTo>
                  <a:lnTo>
                    <a:pt x="322021" y="0"/>
                  </a:lnTo>
                  <a:lnTo>
                    <a:pt x="317466" y="58095"/>
                  </a:lnTo>
                  <a:lnTo>
                    <a:pt x="316706" y="66039"/>
                  </a:lnTo>
                  <a:lnTo>
                    <a:pt x="304032" y="103697"/>
                  </a:lnTo>
                  <a:lnTo>
                    <a:pt x="297928" y="108427"/>
                  </a:lnTo>
                  <a:lnTo>
                    <a:pt x="340492" y="108427"/>
                  </a:lnTo>
                  <a:lnTo>
                    <a:pt x="350460" y="80115"/>
                  </a:lnTo>
                  <a:lnTo>
                    <a:pt x="351758" y="73824"/>
                  </a:lnTo>
                  <a:lnTo>
                    <a:pt x="352722" y="66484"/>
                  </a:lnTo>
                  <a:lnTo>
                    <a:pt x="353340" y="58095"/>
                  </a:lnTo>
                  <a:lnTo>
                    <a:pt x="355486" y="29985"/>
                  </a:lnTo>
                  <a:lnTo>
                    <a:pt x="418929" y="29985"/>
                  </a:lnTo>
                  <a:lnTo>
                    <a:pt x="418929" y="0"/>
                  </a:lnTo>
                  <a:close/>
                </a:path>
                <a:path w="2117725" h="170179">
                  <a:moveTo>
                    <a:pt x="418929" y="29985"/>
                  </a:moveTo>
                  <a:lnTo>
                    <a:pt x="383056" y="29985"/>
                  </a:lnTo>
                  <a:lnTo>
                    <a:pt x="383056" y="108427"/>
                  </a:lnTo>
                  <a:lnTo>
                    <a:pt x="418929" y="108427"/>
                  </a:lnTo>
                  <a:lnTo>
                    <a:pt x="418929" y="29985"/>
                  </a:lnTo>
                  <a:close/>
                </a:path>
                <a:path w="2117725" h="170179">
                  <a:moveTo>
                    <a:pt x="483189" y="0"/>
                  </a:moveTo>
                  <a:lnTo>
                    <a:pt x="445975" y="0"/>
                  </a:lnTo>
                  <a:lnTo>
                    <a:pt x="445975" y="137073"/>
                  </a:lnTo>
                  <a:lnTo>
                    <a:pt x="477032" y="137073"/>
                  </a:lnTo>
                  <a:lnTo>
                    <a:pt x="521956" y="71749"/>
                  </a:lnTo>
                  <a:lnTo>
                    <a:pt x="483189" y="71749"/>
                  </a:lnTo>
                  <a:lnTo>
                    <a:pt x="483189" y="0"/>
                  </a:lnTo>
                  <a:close/>
                </a:path>
                <a:path w="2117725" h="170179">
                  <a:moveTo>
                    <a:pt x="564569" y="65056"/>
                  </a:moveTo>
                  <a:lnTo>
                    <a:pt x="527355" y="65056"/>
                  </a:lnTo>
                  <a:lnTo>
                    <a:pt x="527355" y="137073"/>
                  </a:lnTo>
                  <a:lnTo>
                    <a:pt x="564569" y="137073"/>
                  </a:lnTo>
                  <a:lnTo>
                    <a:pt x="564569" y="65056"/>
                  </a:lnTo>
                  <a:close/>
                </a:path>
                <a:path w="2117725" h="170179">
                  <a:moveTo>
                    <a:pt x="564569" y="0"/>
                  </a:moveTo>
                  <a:lnTo>
                    <a:pt x="532978" y="0"/>
                  </a:lnTo>
                  <a:lnTo>
                    <a:pt x="484257" y="71749"/>
                  </a:lnTo>
                  <a:lnTo>
                    <a:pt x="521956" y="71749"/>
                  </a:lnTo>
                  <a:lnTo>
                    <a:pt x="526559" y="65056"/>
                  </a:lnTo>
                  <a:lnTo>
                    <a:pt x="564569" y="65056"/>
                  </a:lnTo>
                  <a:lnTo>
                    <a:pt x="564569" y="0"/>
                  </a:lnTo>
                  <a:close/>
                </a:path>
                <a:path w="2117725" h="170179">
                  <a:moveTo>
                    <a:pt x="673738" y="0"/>
                  </a:moveTo>
                  <a:lnTo>
                    <a:pt x="622871" y="0"/>
                  </a:lnTo>
                  <a:lnTo>
                    <a:pt x="577626" y="137073"/>
                  </a:lnTo>
                  <a:lnTo>
                    <a:pt x="617782" y="137073"/>
                  </a:lnTo>
                  <a:lnTo>
                    <a:pt x="625703" y="110836"/>
                  </a:lnTo>
                  <a:lnTo>
                    <a:pt x="610285" y="110836"/>
                  </a:lnTo>
                  <a:lnTo>
                    <a:pt x="610285" y="82994"/>
                  </a:lnTo>
                  <a:lnTo>
                    <a:pt x="634110" y="82994"/>
                  </a:lnTo>
                  <a:lnTo>
                    <a:pt x="647770" y="37748"/>
                  </a:lnTo>
                  <a:lnTo>
                    <a:pt x="686198" y="37748"/>
                  </a:lnTo>
                  <a:lnTo>
                    <a:pt x="673738" y="0"/>
                  </a:lnTo>
                  <a:close/>
                </a:path>
                <a:path w="2117725" h="170179">
                  <a:moveTo>
                    <a:pt x="686198" y="37748"/>
                  </a:moveTo>
                  <a:lnTo>
                    <a:pt x="648838" y="37748"/>
                  </a:lnTo>
                  <a:lnTo>
                    <a:pt x="678827" y="137073"/>
                  </a:lnTo>
                  <a:lnTo>
                    <a:pt x="718983" y="137073"/>
                  </a:lnTo>
                  <a:lnTo>
                    <a:pt x="710323" y="110836"/>
                  </a:lnTo>
                  <a:lnTo>
                    <a:pt x="685780" y="110836"/>
                  </a:lnTo>
                  <a:lnTo>
                    <a:pt x="685780" y="82994"/>
                  </a:lnTo>
                  <a:lnTo>
                    <a:pt x="701133" y="82994"/>
                  </a:lnTo>
                  <a:lnTo>
                    <a:pt x="686198" y="37748"/>
                  </a:lnTo>
                  <a:close/>
                </a:path>
                <a:path w="2117725" h="170179">
                  <a:moveTo>
                    <a:pt x="634110" y="82994"/>
                  </a:moveTo>
                  <a:lnTo>
                    <a:pt x="610285" y="82994"/>
                  </a:lnTo>
                  <a:lnTo>
                    <a:pt x="610285" y="110836"/>
                  </a:lnTo>
                  <a:lnTo>
                    <a:pt x="625703" y="110836"/>
                  </a:lnTo>
                  <a:lnTo>
                    <a:pt x="634110" y="82994"/>
                  </a:lnTo>
                  <a:close/>
                </a:path>
                <a:path w="2117725" h="170179">
                  <a:moveTo>
                    <a:pt x="662499" y="82994"/>
                  </a:moveTo>
                  <a:lnTo>
                    <a:pt x="634110" y="82994"/>
                  </a:lnTo>
                  <a:lnTo>
                    <a:pt x="625703" y="110836"/>
                  </a:lnTo>
                  <a:lnTo>
                    <a:pt x="670905" y="110836"/>
                  </a:lnTo>
                  <a:lnTo>
                    <a:pt x="662499" y="82994"/>
                  </a:lnTo>
                  <a:close/>
                </a:path>
                <a:path w="2117725" h="170179">
                  <a:moveTo>
                    <a:pt x="701133" y="82994"/>
                  </a:moveTo>
                  <a:lnTo>
                    <a:pt x="685780" y="82994"/>
                  </a:lnTo>
                  <a:lnTo>
                    <a:pt x="685780" y="110836"/>
                  </a:lnTo>
                  <a:lnTo>
                    <a:pt x="710323" y="110836"/>
                  </a:lnTo>
                  <a:lnTo>
                    <a:pt x="701133" y="82994"/>
                  </a:lnTo>
                  <a:close/>
                </a:path>
                <a:path w="2117725" h="170179">
                  <a:moveTo>
                    <a:pt x="858015" y="0"/>
                  </a:moveTo>
                  <a:lnTo>
                    <a:pt x="738344" y="0"/>
                  </a:lnTo>
                  <a:lnTo>
                    <a:pt x="738344" y="137073"/>
                  </a:lnTo>
                  <a:lnTo>
                    <a:pt x="775023" y="137073"/>
                  </a:lnTo>
                  <a:lnTo>
                    <a:pt x="775023" y="29449"/>
                  </a:lnTo>
                  <a:lnTo>
                    <a:pt x="858015" y="29449"/>
                  </a:lnTo>
                  <a:lnTo>
                    <a:pt x="858015" y="0"/>
                  </a:lnTo>
                  <a:close/>
                </a:path>
                <a:path w="2117725" h="170179">
                  <a:moveTo>
                    <a:pt x="858015" y="29449"/>
                  </a:moveTo>
                  <a:lnTo>
                    <a:pt x="821336" y="29449"/>
                  </a:lnTo>
                  <a:lnTo>
                    <a:pt x="821336" y="137073"/>
                  </a:lnTo>
                  <a:lnTo>
                    <a:pt x="858015" y="137073"/>
                  </a:lnTo>
                  <a:lnTo>
                    <a:pt x="858015" y="29449"/>
                  </a:lnTo>
                  <a:close/>
                </a:path>
                <a:path w="2117725" h="170179">
                  <a:moveTo>
                    <a:pt x="940987" y="0"/>
                  </a:moveTo>
                  <a:lnTo>
                    <a:pt x="881826" y="0"/>
                  </a:lnTo>
                  <a:lnTo>
                    <a:pt x="881826" y="137073"/>
                  </a:lnTo>
                  <a:lnTo>
                    <a:pt x="919040" y="137073"/>
                  </a:lnTo>
                  <a:lnTo>
                    <a:pt x="919040" y="96380"/>
                  </a:lnTo>
                  <a:lnTo>
                    <a:pt x="904307" y="96380"/>
                  </a:lnTo>
                  <a:lnTo>
                    <a:pt x="904307" y="67466"/>
                  </a:lnTo>
                  <a:lnTo>
                    <a:pt x="919040" y="67466"/>
                  </a:lnTo>
                  <a:lnTo>
                    <a:pt x="919040" y="29717"/>
                  </a:lnTo>
                  <a:lnTo>
                    <a:pt x="988628" y="29717"/>
                  </a:lnTo>
                  <a:lnTo>
                    <a:pt x="955296" y="1506"/>
                  </a:lnTo>
                  <a:lnTo>
                    <a:pt x="948380" y="376"/>
                  </a:lnTo>
                  <a:lnTo>
                    <a:pt x="940987" y="0"/>
                  </a:lnTo>
                  <a:close/>
                </a:path>
                <a:path w="2117725" h="170179">
                  <a:moveTo>
                    <a:pt x="919040" y="67466"/>
                  </a:moveTo>
                  <a:lnTo>
                    <a:pt x="904307" y="67466"/>
                  </a:lnTo>
                  <a:lnTo>
                    <a:pt x="904307" y="96380"/>
                  </a:lnTo>
                  <a:lnTo>
                    <a:pt x="919040" y="96380"/>
                  </a:lnTo>
                  <a:lnTo>
                    <a:pt x="919040" y="67466"/>
                  </a:lnTo>
                  <a:close/>
                </a:path>
                <a:path w="2117725" h="170179">
                  <a:moveTo>
                    <a:pt x="988628" y="29717"/>
                  </a:moveTo>
                  <a:lnTo>
                    <a:pt x="936526" y="29717"/>
                  </a:lnTo>
                  <a:lnTo>
                    <a:pt x="940254" y="30475"/>
                  </a:lnTo>
                  <a:lnTo>
                    <a:pt x="943332" y="31992"/>
                  </a:lnTo>
                  <a:lnTo>
                    <a:pt x="946452" y="33464"/>
                  </a:lnTo>
                  <a:lnTo>
                    <a:pt x="948840" y="35607"/>
                  </a:lnTo>
                  <a:lnTo>
                    <a:pt x="950494" y="38418"/>
                  </a:lnTo>
                  <a:lnTo>
                    <a:pt x="952190" y="41185"/>
                  </a:lnTo>
                  <a:lnTo>
                    <a:pt x="953039" y="44531"/>
                  </a:lnTo>
                  <a:lnTo>
                    <a:pt x="953039" y="52339"/>
                  </a:lnTo>
                  <a:lnTo>
                    <a:pt x="952224" y="55573"/>
                  </a:lnTo>
                  <a:lnTo>
                    <a:pt x="952190" y="55708"/>
                  </a:lnTo>
                  <a:lnTo>
                    <a:pt x="950494" y="58564"/>
                  </a:lnTo>
                  <a:lnTo>
                    <a:pt x="948840" y="61420"/>
                  </a:lnTo>
                  <a:lnTo>
                    <a:pt x="946452" y="63628"/>
                  </a:lnTo>
                  <a:lnTo>
                    <a:pt x="940254" y="66707"/>
                  </a:lnTo>
                  <a:lnTo>
                    <a:pt x="936526" y="67466"/>
                  </a:lnTo>
                  <a:lnTo>
                    <a:pt x="919040" y="67466"/>
                  </a:lnTo>
                  <a:lnTo>
                    <a:pt x="919040" y="96380"/>
                  </a:lnTo>
                  <a:lnTo>
                    <a:pt x="939646" y="96380"/>
                  </a:lnTo>
                  <a:lnTo>
                    <a:pt x="947235" y="96016"/>
                  </a:lnTo>
                  <a:lnTo>
                    <a:pt x="985299" y="73957"/>
                  </a:lnTo>
                  <a:lnTo>
                    <a:pt x="991420" y="55708"/>
                  </a:lnTo>
                  <a:lnTo>
                    <a:pt x="991445" y="55573"/>
                  </a:lnTo>
                  <a:lnTo>
                    <a:pt x="991854" y="48458"/>
                  </a:lnTo>
                  <a:lnTo>
                    <a:pt x="991457" y="41392"/>
                  </a:lnTo>
                  <a:lnTo>
                    <a:pt x="990266" y="34787"/>
                  </a:lnTo>
                  <a:lnTo>
                    <a:pt x="988628" y="29717"/>
                  </a:lnTo>
                  <a:close/>
                </a:path>
                <a:path w="2117725" h="170179">
                  <a:moveTo>
                    <a:pt x="1042722" y="0"/>
                  </a:moveTo>
                  <a:lnTo>
                    <a:pt x="1005508" y="0"/>
                  </a:lnTo>
                  <a:lnTo>
                    <a:pt x="1005508" y="137073"/>
                  </a:lnTo>
                  <a:lnTo>
                    <a:pt x="1036565" y="137073"/>
                  </a:lnTo>
                  <a:lnTo>
                    <a:pt x="1081489" y="71749"/>
                  </a:lnTo>
                  <a:lnTo>
                    <a:pt x="1042722" y="71749"/>
                  </a:lnTo>
                  <a:lnTo>
                    <a:pt x="1042722" y="0"/>
                  </a:lnTo>
                  <a:close/>
                </a:path>
                <a:path w="2117725" h="170179">
                  <a:moveTo>
                    <a:pt x="1124112" y="65056"/>
                  </a:moveTo>
                  <a:lnTo>
                    <a:pt x="1086898" y="65056"/>
                  </a:lnTo>
                  <a:lnTo>
                    <a:pt x="1086898" y="137073"/>
                  </a:lnTo>
                  <a:lnTo>
                    <a:pt x="1124112" y="137073"/>
                  </a:lnTo>
                  <a:lnTo>
                    <a:pt x="1124112" y="65056"/>
                  </a:lnTo>
                  <a:close/>
                </a:path>
                <a:path w="2117725" h="170179">
                  <a:moveTo>
                    <a:pt x="1124112" y="0"/>
                  </a:moveTo>
                  <a:lnTo>
                    <a:pt x="1092521" y="0"/>
                  </a:lnTo>
                  <a:lnTo>
                    <a:pt x="1043790" y="71749"/>
                  </a:lnTo>
                  <a:lnTo>
                    <a:pt x="1081489" y="71749"/>
                  </a:lnTo>
                  <a:lnTo>
                    <a:pt x="1086092" y="65056"/>
                  </a:lnTo>
                  <a:lnTo>
                    <a:pt x="1124112" y="65056"/>
                  </a:lnTo>
                  <a:lnTo>
                    <a:pt x="1124112" y="0"/>
                  </a:lnTo>
                  <a:close/>
                </a:path>
                <a:path w="2117725" h="170179">
                  <a:moveTo>
                    <a:pt x="1215868" y="29985"/>
                  </a:moveTo>
                  <a:lnTo>
                    <a:pt x="1179199" y="29985"/>
                  </a:lnTo>
                  <a:lnTo>
                    <a:pt x="1179199" y="137073"/>
                  </a:lnTo>
                  <a:lnTo>
                    <a:pt x="1215868" y="137073"/>
                  </a:lnTo>
                  <a:lnTo>
                    <a:pt x="1215868" y="29985"/>
                  </a:lnTo>
                  <a:close/>
                </a:path>
                <a:path w="2117725" h="170179">
                  <a:moveTo>
                    <a:pt x="1257103" y="0"/>
                  </a:moveTo>
                  <a:lnTo>
                    <a:pt x="1137965" y="0"/>
                  </a:lnTo>
                  <a:lnTo>
                    <a:pt x="1137965" y="29985"/>
                  </a:lnTo>
                  <a:lnTo>
                    <a:pt x="1257103" y="29985"/>
                  </a:lnTo>
                  <a:lnTo>
                    <a:pt x="1257103" y="0"/>
                  </a:lnTo>
                  <a:close/>
                </a:path>
                <a:path w="2117725" h="170179">
                  <a:moveTo>
                    <a:pt x="1297590" y="85990"/>
                  </a:moveTo>
                  <a:lnTo>
                    <a:pt x="1269772" y="137073"/>
                  </a:lnTo>
                  <a:lnTo>
                    <a:pt x="1310190" y="137073"/>
                  </a:lnTo>
                  <a:lnTo>
                    <a:pt x="1334256" y="91828"/>
                  </a:lnTo>
                  <a:lnTo>
                    <a:pt x="1326525" y="91828"/>
                  </a:lnTo>
                  <a:lnTo>
                    <a:pt x="1318966" y="91506"/>
                  </a:lnTo>
                  <a:lnTo>
                    <a:pt x="1311885" y="90540"/>
                  </a:lnTo>
                  <a:lnTo>
                    <a:pt x="1305281" y="88929"/>
                  </a:lnTo>
                  <a:lnTo>
                    <a:pt x="1299154" y="86674"/>
                  </a:lnTo>
                  <a:lnTo>
                    <a:pt x="1297590" y="85990"/>
                  </a:lnTo>
                  <a:close/>
                </a:path>
                <a:path w="2117725" h="170179">
                  <a:moveTo>
                    <a:pt x="1384355" y="29717"/>
                  </a:moveTo>
                  <a:lnTo>
                    <a:pt x="1347142" y="29717"/>
                  </a:lnTo>
                  <a:lnTo>
                    <a:pt x="1347142" y="137073"/>
                  </a:lnTo>
                  <a:lnTo>
                    <a:pt x="1384355" y="137073"/>
                  </a:lnTo>
                  <a:lnTo>
                    <a:pt x="1384355" y="91828"/>
                  </a:lnTo>
                  <a:lnTo>
                    <a:pt x="1361864" y="91828"/>
                  </a:lnTo>
                  <a:lnTo>
                    <a:pt x="1361864" y="62914"/>
                  </a:lnTo>
                  <a:lnTo>
                    <a:pt x="1384355" y="62914"/>
                  </a:lnTo>
                  <a:lnTo>
                    <a:pt x="1384355" y="29717"/>
                  </a:lnTo>
                  <a:close/>
                </a:path>
                <a:path w="2117725" h="170179">
                  <a:moveTo>
                    <a:pt x="1343655" y="74158"/>
                  </a:moveTo>
                  <a:lnTo>
                    <a:pt x="1304033" y="74158"/>
                  </a:lnTo>
                  <a:lnTo>
                    <a:pt x="1297590" y="85990"/>
                  </a:lnTo>
                  <a:lnTo>
                    <a:pt x="1326525" y="91828"/>
                  </a:lnTo>
                  <a:lnTo>
                    <a:pt x="1334256" y="91828"/>
                  </a:lnTo>
                  <a:lnTo>
                    <a:pt x="1343655" y="74158"/>
                  </a:lnTo>
                  <a:close/>
                </a:path>
                <a:path w="2117725" h="170179">
                  <a:moveTo>
                    <a:pt x="1347142" y="74158"/>
                  </a:moveTo>
                  <a:lnTo>
                    <a:pt x="1343655" y="74158"/>
                  </a:lnTo>
                  <a:lnTo>
                    <a:pt x="1334256" y="91828"/>
                  </a:lnTo>
                  <a:lnTo>
                    <a:pt x="1347142" y="91828"/>
                  </a:lnTo>
                  <a:lnTo>
                    <a:pt x="1347142" y="74158"/>
                  </a:lnTo>
                  <a:close/>
                </a:path>
                <a:path w="2117725" h="170179">
                  <a:moveTo>
                    <a:pt x="1384355" y="62914"/>
                  </a:moveTo>
                  <a:lnTo>
                    <a:pt x="1361864" y="62914"/>
                  </a:lnTo>
                  <a:lnTo>
                    <a:pt x="1361864" y="91828"/>
                  </a:lnTo>
                  <a:lnTo>
                    <a:pt x="1384355" y="91828"/>
                  </a:lnTo>
                  <a:lnTo>
                    <a:pt x="1384355" y="62914"/>
                  </a:lnTo>
                  <a:close/>
                </a:path>
                <a:path w="2117725" h="170179">
                  <a:moveTo>
                    <a:pt x="1384355" y="0"/>
                  </a:moveTo>
                  <a:lnTo>
                    <a:pt x="1325184" y="0"/>
                  </a:lnTo>
                  <a:lnTo>
                    <a:pt x="1317820" y="347"/>
                  </a:lnTo>
                  <a:lnTo>
                    <a:pt x="1280683" y="21552"/>
                  </a:lnTo>
                  <a:lnTo>
                    <a:pt x="1276024" y="32684"/>
                  </a:lnTo>
                  <a:lnTo>
                    <a:pt x="1275910" y="33030"/>
                  </a:lnTo>
                  <a:lnTo>
                    <a:pt x="1274715" y="39547"/>
                  </a:lnTo>
                  <a:lnTo>
                    <a:pt x="1274317" y="46583"/>
                  </a:lnTo>
                  <a:lnTo>
                    <a:pt x="1274723" y="53657"/>
                  </a:lnTo>
                  <a:lnTo>
                    <a:pt x="1297590" y="85990"/>
                  </a:lnTo>
                  <a:lnTo>
                    <a:pt x="1304033" y="74158"/>
                  </a:lnTo>
                  <a:lnTo>
                    <a:pt x="1347142" y="74158"/>
                  </a:lnTo>
                  <a:lnTo>
                    <a:pt x="1347142" y="62914"/>
                  </a:lnTo>
                  <a:lnTo>
                    <a:pt x="1329697" y="62914"/>
                  </a:lnTo>
                  <a:lnTo>
                    <a:pt x="1325970" y="62379"/>
                  </a:lnTo>
                  <a:lnTo>
                    <a:pt x="1313143" y="50465"/>
                  </a:lnTo>
                  <a:lnTo>
                    <a:pt x="1313143" y="42657"/>
                  </a:lnTo>
                  <a:lnTo>
                    <a:pt x="1313949" y="39547"/>
                  </a:lnTo>
                  <a:lnTo>
                    <a:pt x="1317310" y="34514"/>
                  </a:lnTo>
                  <a:lnTo>
                    <a:pt x="1319718" y="32684"/>
                  </a:lnTo>
                  <a:lnTo>
                    <a:pt x="1322849" y="31524"/>
                  </a:lnTo>
                  <a:lnTo>
                    <a:pt x="1325970" y="30319"/>
                  </a:lnTo>
                  <a:lnTo>
                    <a:pt x="1329697" y="29717"/>
                  </a:lnTo>
                  <a:lnTo>
                    <a:pt x="1384355" y="29717"/>
                  </a:lnTo>
                  <a:lnTo>
                    <a:pt x="1384355" y="0"/>
                  </a:lnTo>
                  <a:close/>
                </a:path>
                <a:path w="2117725" h="170179">
                  <a:moveTo>
                    <a:pt x="1445348" y="0"/>
                  </a:moveTo>
                  <a:lnTo>
                    <a:pt x="1399297" y="0"/>
                  </a:lnTo>
                  <a:lnTo>
                    <a:pt x="1440793" y="64253"/>
                  </a:lnTo>
                  <a:lnTo>
                    <a:pt x="1398763" y="137073"/>
                  </a:lnTo>
                  <a:lnTo>
                    <a:pt x="1443474" y="137073"/>
                  </a:lnTo>
                  <a:lnTo>
                    <a:pt x="1468101" y="87813"/>
                  </a:lnTo>
                  <a:lnTo>
                    <a:pt x="1486038" y="87813"/>
                  </a:lnTo>
                  <a:lnTo>
                    <a:pt x="1486038" y="53544"/>
                  </a:lnTo>
                  <a:lnTo>
                    <a:pt x="1472918" y="53544"/>
                  </a:lnTo>
                  <a:lnTo>
                    <a:pt x="1445348" y="0"/>
                  </a:lnTo>
                  <a:close/>
                </a:path>
                <a:path w="2117725" h="170179">
                  <a:moveTo>
                    <a:pt x="1521911" y="0"/>
                  </a:moveTo>
                  <a:lnTo>
                    <a:pt x="1486038" y="0"/>
                  </a:lnTo>
                  <a:lnTo>
                    <a:pt x="1486038" y="137073"/>
                  </a:lnTo>
                  <a:lnTo>
                    <a:pt x="1521911" y="137073"/>
                  </a:lnTo>
                  <a:lnTo>
                    <a:pt x="1521911" y="0"/>
                  </a:lnTo>
                  <a:close/>
                </a:path>
                <a:path w="2117725" h="170179">
                  <a:moveTo>
                    <a:pt x="1608118" y="0"/>
                  </a:moveTo>
                  <a:lnTo>
                    <a:pt x="1562339" y="0"/>
                  </a:lnTo>
                  <a:lnTo>
                    <a:pt x="1536099" y="53544"/>
                  </a:lnTo>
                  <a:lnTo>
                    <a:pt x="1521911" y="53544"/>
                  </a:lnTo>
                  <a:lnTo>
                    <a:pt x="1521911" y="87813"/>
                  </a:lnTo>
                  <a:lnTo>
                    <a:pt x="1540654" y="87813"/>
                  </a:lnTo>
                  <a:lnTo>
                    <a:pt x="1564214" y="137073"/>
                  </a:lnTo>
                  <a:lnTo>
                    <a:pt x="1609186" y="137073"/>
                  </a:lnTo>
                  <a:lnTo>
                    <a:pt x="1568496" y="63718"/>
                  </a:lnTo>
                  <a:lnTo>
                    <a:pt x="1608118" y="0"/>
                  </a:lnTo>
                  <a:close/>
                </a:path>
                <a:path w="2117725" h="170179">
                  <a:moveTo>
                    <a:pt x="1722366" y="0"/>
                  </a:moveTo>
                  <a:lnTo>
                    <a:pt x="1623584" y="0"/>
                  </a:lnTo>
                  <a:lnTo>
                    <a:pt x="1623584" y="137073"/>
                  </a:lnTo>
                  <a:lnTo>
                    <a:pt x="1722104" y="137073"/>
                  </a:lnTo>
                  <a:lnTo>
                    <a:pt x="1722104" y="107088"/>
                  </a:lnTo>
                  <a:lnTo>
                    <a:pt x="1660797" y="107088"/>
                  </a:lnTo>
                  <a:lnTo>
                    <a:pt x="1660797" y="83529"/>
                  </a:lnTo>
                  <a:lnTo>
                    <a:pt x="1717277" y="83529"/>
                  </a:lnTo>
                  <a:lnTo>
                    <a:pt x="1717277" y="53544"/>
                  </a:lnTo>
                  <a:lnTo>
                    <a:pt x="1660797" y="53544"/>
                  </a:lnTo>
                  <a:lnTo>
                    <a:pt x="1660797" y="29985"/>
                  </a:lnTo>
                  <a:lnTo>
                    <a:pt x="1722366" y="29985"/>
                  </a:lnTo>
                  <a:lnTo>
                    <a:pt x="1722366" y="0"/>
                  </a:lnTo>
                  <a:close/>
                </a:path>
                <a:path w="2117725" h="170179">
                  <a:moveTo>
                    <a:pt x="1778040" y="0"/>
                  </a:moveTo>
                  <a:lnTo>
                    <a:pt x="1740826" y="0"/>
                  </a:lnTo>
                  <a:lnTo>
                    <a:pt x="1740826" y="137073"/>
                  </a:lnTo>
                  <a:lnTo>
                    <a:pt x="1778040" y="137073"/>
                  </a:lnTo>
                  <a:lnTo>
                    <a:pt x="1778040" y="83529"/>
                  </a:lnTo>
                  <a:lnTo>
                    <a:pt x="1864508" y="83529"/>
                  </a:lnTo>
                  <a:lnTo>
                    <a:pt x="1864508" y="53544"/>
                  </a:lnTo>
                  <a:lnTo>
                    <a:pt x="1778040" y="53544"/>
                  </a:lnTo>
                  <a:lnTo>
                    <a:pt x="1778040" y="0"/>
                  </a:lnTo>
                  <a:close/>
                </a:path>
                <a:path w="2117725" h="170179">
                  <a:moveTo>
                    <a:pt x="1864508" y="83529"/>
                  </a:moveTo>
                  <a:lnTo>
                    <a:pt x="1827295" y="83529"/>
                  </a:lnTo>
                  <a:lnTo>
                    <a:pt x="1827295" y="137073"/>
                  </a:lnTo>
                  <a:lnTo>
                    <a:pt x="1864508" y="137073"/>
                  </a:lnTo>
                  <a:lnTo>
                    <a:pt x="1864508" y="83529"/>
                  </a:lnTo>
                  <a:close/>
                </a:path>
                <a:path w="2117725" h="170179">
                  <a:moveTo>
                    <a:pt x="1864508" y="0"/>
                  </a:moveTo>
                  <a:lnTo>
                    <a:pt x="1827295" y="0"/>
                  </a:lnTo>
                  <a:lnTo>
                    <a:pt x="1827295" y="53544"/>
                  </a:lnTo>
                  <a:lnTo>
                    <a:pt x="1864508" y="53544"/>
                  </a:lnTo>
                  <a:lnTo>
                    <a:pt x="1864508" y="0"/>
                  </a:lnTo>
                  <a:close/>
                </a:path>
                <a:path w="2117725" h="170179">
                  <a:moveTo>
                    <a:pt x="1919397" y="0"/>
                  </a:moveTo>
                  <a:lnTo>
                    <a:pt x="1882183" y="0"/>
                  </a:lnTo>
                  <a:lnTo>
                    <a:pt x="1882183" y="137073"/>
                  </a:lnTo>
                  <a:lnTo>
                    <a:pt x="1913240" y="137073"/>
                  </a:lnTo>
                  <a:lnTo>
                    <a:pt x="1958164" y="71749"/>
                  </a:lnTo>
                  <a:lnTo>
                    <a:pt x="1919397" y="71749"/>
                  </a:lnTo>
                  <a:lnTo>
                    <a:pt x="1919397" y="0"/>
                  </a:lnTo>
                  <a:close/>
                </a:path>
                <a:path w="2117725" h="170179">
                  <a:moveTo>
                    <a:pt x="2000787" y="65056"/>
                  </a:moveTo>
                  <a:lnTo>
                    <a:pt x="1963573" y="65056"/>
                  </a:lnTo>
                  <a:lnTo>
                    <a:pt x="1963573" y="137073"/>
                  </a:lnTo>
                  <a:lnTo>
                    <a:pt x="2000787" y="137073"/>
                  </a:lnTo>
                  <a:lnTo>
                    <a:pt x="2000787" y="65056"/>
                  </a:lnTo>
                  <a:close/>
                </a:path>
                <a:path w="2117725" h="170179">
                  <a:moveTo>
                    <a:pt x="2000787" y="0"/>
                  </a:moveTo>
                  <a:lnTo>
                    <a:pt x="1969196" y="0"/>
                  </a:lnTo>
                  <a:lnTo>
                    <a:pt x="1920465" y="71749"/>
                  </a:lnTo>
                  <a:lnTo>
                    <a:pt x="1958164" y="71749"/>
                  </a:lnTo>
                  <a:lnTo>
                    <a:pt x="1962767" y="65056"/>
                  </a:lnTo>
                  <a:lnTo>
                    <a:pt x="2000787" y="65056"/>
                  </a:lnTo>
                  <a:lnTo>
                    <a:pt x="2000787" y="0"/>
                  </a:lnTo>
                  <a:close/>
                </a:path>
                <a:path w="2117725" h="170179">
                  <a:moveTo>
                    <a:pt x="2117171" y="0"/>
                  </a:moveTo>
                  <a:lnTo>
                    <a:pt x="2018388" y="0"/>
                  </a:lnTo>
                  <a:lnTo>
                    <a:pt x="2018388" y="137073"/>
                  </a:lnTo>
                  <a:lnTo>
                    <a:pt x="2116909" y="137073"/>
                  </a:lnTo>
                  <a:lnTo>
                    <a:pt x="2116909" y="107088"/>
                  </a:lnTo>
                  <a:lnTo>
                    <a:pt x="2055602" y="107088"/>
                  </a:lnTo>
                  <a:lnTo>
                    <a:pt x="2055602" y="83529"/>
                  </a:lnTo>
                  <a:lnTo>
                    <a:pt x="2112092" y="83529"/>
                  </a:lnTo>
                  <a:lnTo>
                    <a:pt x="2112092" y="53544"/>
                  </a:lnTo>
                  <a:lnTo>
                    <a:pt x="2055602" y="53544"/>
                  </a:lnTo>
                  <a:lnTo>
                    <a:pt x="2055602" y="29985"/>
                  </a:lnTo>
                  <a:lnTo>
                    <a:pt x="2117171" y="29985"/>
                  </a:lnTo>
                  <a:lnTo>
                    <a:pt x="21171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7426" y="10541597"/>
              <a:ext cx="1704806" cy="116191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5030614" y="5249234"/>
            <a:ext cx="1668100" cy="926465"/>
            <a:chOff x="8295150" y="8656375"/>
            <a:chExt cx="2750820" cy="1527810"/>
          </a:xfrm>
        </p:grpSpPr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95150" y="8656375"/>
              <a:ext cx="2750586" cy="152733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95150" y="8656375"/>
              <a:ext cx="2750586" cy="1527335"/>
            </a:xfrm>
            <a:prstGeom prst="rect">
              <a:avLst/>
            </a:prstGeom>
          </p:spPr>
        </p:pic>
      </p:grpSp>
      <p:sp>
        <p:nvSpPr>
          <p:cNvPr id="18" name="object 18"/>
          <p:cNvSpPr/>
          <p:nvPr/>
        </p:nvSpPr>
        <p:spPr>
          <a:xfrm>
            <a:off x="5033097" y="6255935"/>
            <a:ext cx="1200246" cy="95111"/>
          </a:xfrm>
          <a:custGeom>
            <a:avLst/>
            <a:gdLst/>
            <a:ahLst/>
            <a:cxnLst/>
            <a:rect l="l" t="t" r="r" b="b"/>
            <a:pathLst>
              <a:path w="1979295" h="156845">
                <a:moveTo>
                  <a:pt x="134446" y="0"/>
                </a:moveTo>
                <a:lnTo>
                  <a:pt x="96824" y="8998"/>
                </a:lnTo>
                <a:lnTo>
                  <a:pt x="65902" y="44601"/>
                </a:lnTo>
                <a:lnTo>
                  <a:pt x="60385" y="78234"/>
                </a:lnTo>
                <a:lnTo>
                  <a:pt x="61009" y="90453"/>
                </a:lnTo>
                <a:lnTo>
                  <a:pt x="75570" y="129175"/>
                </a:lnTo>
                <a:lnTo>
                  <a:pt x="114741" y="154237"/>
                </a:lnTo>
                <a:lnTo>
                  <a:pt x="134446" y="156468"/>
                </a:lnTo>
                <a:lnTo>
                  <a:pt x="144545" y="155910"/>
                </a:lnTo>
                <a:lnTo>
                  <a:pt x="187010" y="136444"/>
                </a:lnTo>
                <a:lnTo>
                  <a:pt x="198945" y="120474"/>
                </a:lnTo>
                <a:lnTo>
                  <a:pt x="127608" y="120474"/>
                </a:lnTo>
                <a:lnTo>
                  <a:pt x="121828" y="118863"/>
                </a:lnTo>
                <a:lnTo>
                  <a:pt x="104944" y="97271"/>
                </a:lnTo>
                <a:lnTo>
                  <a:pt x="73767" y="97271"/>
                </a:lnTo>
                <a:lnTo>
                  <a:pt x="73767" y="66335"/>
                </a:lnTo>
                <a:lnTo>
                  <a:pt x="103349" y="66335"/>
                </a:lnTo>
                <a:lnTo>
                  <a:pt x="104112" y="61427"/>
                </a:lnTo>
                <a:lnTo>
                  <a:pt x="127608" y="35993"/>
                </a:lnTo>
                <a:lnTo>
                  <a:pt x="198912" y="35993"/>
                </a:lnTo>
                <a:lnTo>
                  <a:pt x="198632" y="35398"/>
                </a:lnTo>
                <a:lnTo>
                  <a:pt x="163287" y="5061"/>
                </a:lnTo>
                <a:lnTo>
                  <a:pt x="144545" y="562"/>
                </a:lnTo>
                <a:lnTo>
                  <a:pt x="134446" y="0"/>
                </a:lnTo>
                <a:close/>
              </a:path>
              <a:path w="1979295" h="156845">
                <a:moveTo>
                  <a:pt x="41339" y="2081"/>
                </a:moveTo>
                <a:lnTo>
                  <a:pt x="0" y="2081"/>
                </a:lnTo>
                <a:lnTo>
                  <a:pt x="0" y="154385"/>
                </a:lnTo>
                <a:lnTo>
                  <a:pt x="41339" y="154385"/>
                </a:lnTo>
                <a:lnTo>
                  <a:pt x="41339" y="97271"/>
                </a:lnTo>
                <a:lnTo>
                  <a:pt x="23789" y="97271"/>
                </a:lnTo>
                <a:lnTo>
                  <a:pt x="23789" y="66335"/>
                </a:lnTo>
                <a:lnTo>
                  <a:pt x="41339" y="66335"/>
                </a:lnTo>
                <a:lnTo>
                  <a:pt x="41339" y="2081"/>
                </a:lnTo>
                <a:close/>
              </a:path>
              <a:path w="1979295" h="156845">
                <a:moveTo>
                  <a:pt x="198912" y="35993"/>
                </a:moveTo>
                <a:lnTo>
                  <a:pt x="141294" y="35993"/>
                </a:lnTo>
                <a:lnTo>
                  <a:pt x="147042" y="37629"/>
                </a:lnTo>
                <a:lnTo>
                  <a:pt x="151702" y="40901"/>
                </a:lnTo>
                <a:lnTo>
                  <a:pt x="156414" y="44124"/>
                </a:lnTo>
                <a:lnTo>
                  <a:pt x="159963" y="48883"/>
                </a:lnTo>
                <a:lnTo>
                  <a:pt x="162340" y="55180"/>
                </a:lnTo>
                <a:lnTo>
                  <a:pt x="164769" y="61427"/>
                </a:lnTo>
                <a:lnTo>
                  <a:pt x="165984" y="69112"/>
                </a:lnTo>
                <a:lnTo>
                  <a:pt x="165984" y="87356"/>
                </a:lnTo>
                <a:lnTo>
                  <a:pt x="164769" y="95065"/>
                </a:lnTo>
                <a:lnTo>
                  <a:pt x="162340" y="101362"/>
                </a:lnTo>
                <a:lnTo>
                  <a:pt x="159963" y="107609"/>
                </a:lnTo>
                <a:lnTo>
                  <a:pt x="156414" y="112368"/>
                </a:lnTo>
                <a:lnTo>
                  <a:pt x="147042" y="118863"/>
                </a:lnTo>
                <a:lnTo>
                  <a:pt x="141294" y="120474"/>
                </a:lnTo>
                <a:lnTo>
                  <a:pt x="198945" y="120474"/>
                </a:lnTo>
                <a:lnTo>
                  <a:pt x="202955" y="111908"/>
                </a:lnTo>
                <a:lnTo>
                  <a:pt x="206044" y="101678"/>
                </a:lnTo>
                <a:lnTo>
                  <a:pt x="207898" y="90453"/>
                </a:lnTo>
                <a:lnTo>
                  <a:pt x="208517" y="78234"/>
                </a:lnTo>
                <a:lnTo>
                  <a:pt x="207914" y="66335"/>
                </a:lnTo>
                <a:lnTo>
                  <a:pt x="207898" y="66019"/>
                </a:lnTo>
                <a:lnTo>
                  <a:pt x="206106" y="55180"/>
                </a:lnTo>
                <a:lnTo>
                  <a:pt x="206044" y="54808"/>
                </a:lnTo>
                <a:lnTo>
                  <a:pt x="202955" y="44601"/>
                </a:lnTo>
                <a:lnTo>
                  <a:pt x="198912" y="35993"/>
                </a:lnTo>
                <a:close/>
              </a:path>
              <a:path w="1979295" h="156845">
                <a:moveTo>
                  <a:pt x="41339" y="66335"/>
                </a:moveTo>
                <a:lnTo>
                  <a:pt x="23789" y="66335"/>
                </a:lnTo>
                <a:lnTo>
                  <a:pt x="23789" y="97271"/>
                </a:lnTo>
                <a:lnTo>
                  <a:pt x="41339" y="97271"/>
                </a:lnTo>
                <a:lnTo>
                  <a:pt x="41339" y="66335"/>
                </a:lnTo>
                <a:close/>
              </a:path>
              <a:path w="1979295" h="156845">
                <a:moveTo>
                  <a:pt x="60982" y="66335"/>
                </a:moveTo>
                <a:lnTo>
                  <a:pt x="41339" y="66335"/>
                </a:lnTo>
                <a:lnTo>
                  <a:pt x="41339" y="97271"/>
                </a:lnTo>
                <a:lnTo>
                  <a:pt x="62130" y="97271"/>
                </a:lnTo>
                <a:lnTo>
                  <a:pt x="61009" y="90453"/>
                </a:lnTo>
                <a:lnTo>
                  <a:pt x="60385" y="78234"/>
                </a:lnTo>
                <a:lnTo>
                  <a:pt x="60982" y="66335"/>
                </a:lnTo>
                <a:close/>
              </a:path>
              <a:path w="1979295" h="156845">
                <a:moveTo>
                  <a:pt x="103349" y="66335"/>
                </a:moveTo>
                <a:lnTo>
                  <a:pt x="73767" y="66335"/>
                </a:lnTo>
                <a:lnTo>
                  <a:pt x="73767" y="97271"/>
                </a:lnTo>
                <a:lnTo>
                  <a:pt x="104944" y="97271"/>
                </a:lnTo>
                <a:lnTo>
                  <a:pt x="104112" y="95065"/>
                </a:lnTo>
                <a:lnTo>
                  <a:pt x="102918" y="87356"/>
                </a:lnTo>
                <a:lnTo>
                  <a:pt x="102918" y="69112"/>
                </a:lnTo>
                <a:lnTo>
                  <a:pt x="103349" y="66335"/>
                </a:lnTo>
                <a:close/>
              </a:path>
              <a:path w="1979295" h="156845">
                <a:moveTo>
                  <a:pt x="268965" y="2081"/>
                </a:moveTo>
                <a:lnTo>
                  <a:pt x="227616" y="2081"/>
                </a:lnTo>
                <a:lnTo>
                  <a:pt x="227616" y="154385"/>
                </a:lnTo>
                <a:lnTo>
                  <a:pt x="268965" y="154385"/>
                </a:lnTo>
                <a:lnTo>
                  <a:pt x="268965" y="94892"/>
                </a:lnTo>
                <a:lnTo>
                  <a:pt x="365046" y="94892"/>
                </a:lnTo>
                <a:lnTo>
                  <a:pt x="365046" y="61576"/>
                </a:lnTo>
                <a:lnTo>
                  <a:pt x="268965" y="61576"/>
                </a:lnTo>
                <a:lnTo>
                  <a:pt x="268965" y="2081"/>
                </a:lnTo>
                <a:close/>
              </a:path>
              <a:path w="1979295" h="156845">
                <a:moveTo>
                  <a:pt x="365046" y="94892"/>
                </a:moveTo>
                <a:lnTo>
                  <a:pt x="323696" y="94892"/>
                </a:lnTo>
                <a:lnTo>
                  <a:pt x="323696" y="154385"/>
                </a:lnTo>
                <a:lnTo>
                  <a:pt x="365046" y="154385"/>
                </a:lnTo>
                <a:lnTo>
                  <a:pt x="365046" y="94892"/>
                </a:lnTo>
                <a:close/>
              </a:path>
              <a:path w="1979295" h="156845">
                <a:moveTo>
                  <a:pt x="365046" y="2081"/>
                </a:moveTo>
                <a:lnTo>
                  <a:pt x="323696" y="2081"/>
                </a:lnTo>
                <a:lnTo>
                  <a:pt x="323696" y="61576"/>
                </a:lnTo>
                <a:lnTo>
                  <a:pt x="365046" y="61576"/>
                </a:lnTo>
                <a:lnTo>
                  <a:pt x="365046" y="2081"/>
                </a:lnTo>
                <a:close/>
              </a:path>
              <a:path w="1979295" h="156845">
                <a:moveTo>
                  <a:pt x="426028" y="2081"/>
                </a:moveTo>
                <a:lnTo>
                  <a:pt x="384679" y="2081"/>
                </a:lnTo>
                <a:lnTo>
                  <a:pt x="384679" y="154385"/>
                </a:lnTo>
                <a:lnTo>
                  <a:pt x="426028" y="154385"/>
                </a:lnTo>
                <a:lnTo>
                  <a:pt x="426028" y="94892"/>
                </a:lnTo>
                <a:lnTo>
                  <a:pt x="522109" y="94892"/>
                </a:lnTo>
                <a:lnTo>
                  <a:pt x="522109" y="61576"/>
                </a:lnTo>
                <a:lnTo>
                  <a:pt x="426028" y="61576"/>
                </a:lnTo>
                <a:lnTo>
                  <a:pt x="426028" y="2081"/>
                </a:lnTo>
                <a:close/>
              </a:path>
              <a:path w="1979295" h="156845">
                <a:moveTo>
                  <a:pt x="522109" y="94892"/>
                </a:moveTo>
                <a:lnTo>
                  <a:pt x="480760" y="94892"/>
                </a:lnTo>
                <a:lnTo>
                  <a:pt x="480760" y="154385"/>
                </a:lnTo>
                <a:lnTo>
                  <a:pt x="522109" y="154385"/>
                </a:lnTo>
                <a:lnTo>
                  <a:pt x="522109" y="94892"/>
                </a:lnTo>
                <a:close/>
              </a:path>
              <a:path w="1979295" h="156845">
                <a:moveTo>
                  <a:pt x="522109" y="2081"/>
                </a:moveTo>
                <a:lnTo>
                  <a:pt x="480760" y="2081"/>
                </a:lnTo>
                <a:lnTo>
                  <a:pt x="480760" y="61576"/>
                </a:lnTo>
                <a:lnTo>
                  <a:pt x="522109" y="61576"/>
                </a:lnTo>
                <a:lnTo>
                  <a:pt x="522109" y="2081"/>
                </a:lnTo>
                <a:close/>
              </a:path>
              <a:path w="1979295" h="156845">
                <a:moveTo>
                  <a:pt x="643477" y="2081"/>
                </a:moveTo>
                <a:lnTo>
                  <a:pt x="586955" y="2081"/>
                </a:lnTo>
                <a:lnTo>
                  <a:pt x="536685" y="154385"/>
                </a:lnTo>
                <a:lnTo>
                  <a:pt x="581301" y="154385"/>
                </a:lnTo>
                <a:lnTo>
                  <a:pt x="590102" y="125233"/>
                </a:lnTo>
                <a:lnTo>
                  <a:pt x="572977" y="125233"/>
                </a:lnTo>
                <a:lnTo>
                  <a:pt x="572977" y="94297"/>
                </a:lnTo>
                <a:lnTo>
                  <a:pt x="599442" y="94297"/>
                </a:lnTo>
                <a:lnTo>
                  <a:pt x="614620" y="44024"/>
                </a:lnTo>
                <a:lnTo>
                  <a:pt x="657321" y="44024"/>
                </a:lnTo>
                <a:lnTo>
                  <a:pt x="643477" y="2081"/>
                </a:lnTo>
                <a:close/>
              </a:path>
              <a:path w="1979295" h="156845">
                <a:moveTo>
                  <a:pt x="657321" y="44024"/>
                </a:moveTo>
                <a:lnTo>
                  <a:pt x="615813" y="44024"/>
                </a:lnTo>
                <a:lnTo>
                  <a:pt x="649121" y="154385"/>
                </a:lnTo>
                <a:lnTo>
                  <a:pt x="693748" y="154385"/>
                </a:lnTo>
                <a:lnTo>
                  <a:pt x="684126" y="125233"/>
                </a:lnTo>
                <a:lnTo>
                  <a:pt x="656859" y="125233"/>
                </a:lnTo>
                <a:lnTo>
                  <a:pt x="656859" y="94297"/>
                </a:lnTo>
                <a:lnTo>
                  <a:pt x="673915" y="94297"/>
                </a:lnTo>
                <a:lnTo>
                  <a:pt x="657321" y="44024"/>
                </a:lnTo>
                <a:close/>
              </a:path>
              <a:path w="1979295" h="156845">
                <a:moveTo>
                  <a:pt x="771589" y="35398"/>
                </a:moveTo>
                <a:lnTo>
                  <a:pt x="730836" y="35398"/>
                </a:lnTo>
                <a:lnTo>
                  <a:pt x="730836" y="154385"/>
                </a:lnTo>
                <a:lnTo>
                  <a:pt x="771589" y="154385"/>
                </a:lnTo>
                <a:lnTo>
                  <a:pt x="771589" y="35398"/>
                </a:lnTo>
                <a:close/>
              </a:path>
              <a:path w="1979295" h="156845">
                <a:moveTo>
                  <a:pt x="599442" y="94297"/>
                </a:moveTo>
                <a:lnTo>
                  <a:pt x="572977" y="94297"/>
                </a:lnTo>
                <a:lnTo>
                  <a:pt x="572977" y="125233"/>
                </a:lnTo>
                <a:lnTo>
                  <a:pt x="590102" y="125233"/>
                </a:lnTo>
                <a:lnTo>
                  <a:pt x="599442" y="94297"/>
                </a:lnTo>
                <a:close/>
              </a:path>
              <a:path w="1979295" h="156845">
                <a:moveTo>
                  <a:pt x="630986" y="94297"/>
                </a:moveTo>
                <a:lnTo>
                  <a:pt x="599442" y="94297"/>
                </a:lnTo>
                <a:lnTo>
                  <a:pt x="590102" y="125233"/>
                </a:lnTo>
                <a:lnTo>
                  <a:pt x="640323" y="125233"/>
                </a:lnTo>
                <a:lnTo>
                  <a:pt x="630986" y="94297"/>
                </a:lnTo>
                <a:close/>
              </a:path>
              <a:path w="1979295" h="156845">
                <a:moveTo>
                  <a:pt x="673915" y="94297"/>
                </a:moveTo>
                <a:lnTo>
                  <a:pt x="656859" y="94297"/>
                </a:lnTo>
                <a:lnTo>
                  <a:pt x="656859" y="125233"/>
                </a:lnTo>
                <a:lnTo>
                  <a:pt x="684126" y="125233"/>
                </a:lnTo>
                <a:lnTo>
                  <a:pt x="673915" y="94297"/>
                </a:lnTo>
                <a:close/>
              </a:path>
              <a:path w="1979295" h="156845">
                <a:moveTo>
                  <a:pt x="817399" y="2081"/>
                </a:moveTo>
                <a:lnTo>
                  <a:pt x="685026" y="2081"/>
                </a:lnTo>
                <a:lnTo>
                  <a:pt x="685026" y="35398"/>
                </a:lnTo>
                <a:lnTo>
                  <a:pt x="817399" y="35398"/>
                </a:lnTo>
                <a:lnTo>
                  <a:pt x="817399" y="2081"/>
                </a:lnTo>
                <a:close/>
              </a:path>
              <a:path w="1979295" h="156845">
                <a:moveTo>
                  <a:pt x="875198" y="2081"/>
                </a:moveTo>
                <a:lnTo>
                  <a:pt x="833859" y="2081"/>
                </a:lnTo>
                <a:lnTo>
                  <a:pt x="833859" y="154385"/>
                </a:lnTo>
                <a:lnTo>
                  <a:pt x="890674" y="154385"/>
                </a:lnTo>
                <a:lnTo>
                  <a:pt x="899996" y="153981"/>
                </a:lnTo>
                <a:lnTo>
                  <a:pt x="937097" y="140181"/>
                </a:lnTo>
                <a:lnTo>
                  <a:pt x="950940" y="121961"/>
                </a:lnTo>
                <a:lnTo>
                  <a:pt x="875198" y="121961"/>
                </a:lnTo>
                <a:lnTo>
                  <a:pt x="875198" y="84778"/>
                </a:lnTo>
                <a:lnTo>
                  <a:pt x="859136" y="84778"/>
                </a:lnTo>
                <a:lnTo>
                  <a:pt x="859136" y="53246"/>
                </a:lnTo>
                <a:lnTo>
                  <a:pt x="875198" y="53246"/>
                </a:lnTo>
                <a:lnTo>
                  <a:pt x="875198" y="2081"/>
                </a:lnTo>
                <a:close/>
              </a:path>
              <a:path w="1979295" h="156845">
                <a:moveTo>
                  <a:pt x="890674" y="53246"/>
                </a:moveTo>
                <a:lnTo>
                  <a:pt x="875198" y="53246"/>
                </a:lnTo>
                <a:lnTo>
                  <a:pt x="875198" y="84778"/>
                </a:lnTo>
                <a:lnTo>
                  <a:pt x="898161" y="84778"/>
                </a:lnTo>
                <a:lnTo>
                  <a:pt x="903857" y="86513"/>
                </a:lnTo>
                <a:lnTo>
                  <a:pt x="907773" y="89983"/>
                </a:lnTo>
                <a:lnTo>
                  <a:pt x="911689" y="93404"/>
                </a:lnTo>
                <a:lnTo>
                  <a:pt x="913626" y="97718"/>
                </a:lnTo>
                <a:lnTo>
                  <a:pt x="913626" y="106592"/>
                </a:lnTo>
                <a:lnTo>
                  <a:pt x="912757" y="109864"/>
                </a:lnTo>
                <a:lnTo>
                  <a:pt x="910977" y="112740"/>
                </a:lnTo>
                <a:lnTo>
                  <a:pt x="909239" y="115616"/>
                </a:lnTo>
                <a:lnTo>
                  <a:pt x="906663" y="117871"/>
                </a:lnTo>
                <a:lnTo>
                  <a:pt x="899867" y="121143"/>
                </a:lnTo>
                <a:lnTo>
                  <a:pt x="895679" y="121961"/>
                </a:lnTo>
                <a:lnTo>
                  <a:pt x="950940" y="121961"/>
                </a:lnTo>
                <a:lnTo>
                  <a:pt x="952673" y="117481"/>
                </a:lnTo>
                <a:lnTo>
                  <a:pt x="954157" y="110578"/>
                </a:lnTo>
                <a:lnTo>
                  <a:pt x="954630" y="103220"/>
                </a:lnTo>
                <a:lnTo>
                  <a:pt x="954275" y="97718"/>
                </a:lnTo>
                <a:lnTo>
                  <a:pt x="954157" y="95881"/>
                </a:lnTo>
                <a:lnTo>
                  <a:pt x="931096" y="62821"/>
                </a:lnTo>
                <a:lnTo>
                  <a:pt x="899996" y="53632"/>
                </a:lnTo>
                <a:lnTo>
                  <a:pt x="890674" y="53246"/>
                </a:lnTo>
                <a:close/>
              </a:path>
              <a:path w="1979295" h="156845">
                <a:moveTo>
                  <a:pt x="875198" y="53246"/>
                </a:moveTo>
                <a:lnTo>
                  <a:pt x="859136" y="53246"/>
                </a:lnTo>
                <a:lnTo>
                  <a:pt x="859136" y="84778"/>
                </a:lnTo>
                <a:lnTo>
                  <a:pt x="875198" y="84778"/>
                </a:lnTo>
                <a:lnTo>
                  <a:pt x="875198" y="53246"/>
                </a:lnTo>
                <a:close/>
              </a:path>
              <a:path w="1979295" h="156845">
                <a:moveTo>
                  <a:pt x="1006681" y="2081"/>
                </a:moveTo>
                <a:lnTo>
                  <a:pt x="965331" y="2081"/>
                </a:lnTo>
                <a:lnTo>
                  <a:pt x="965331" y="154385"/>
                </a:lnTo>
                <a:lnTo>
                  <a:pt x="1006681" y="154385"/>
                </a:lnTo>
                <a:lnTo>
                  <a:pt x="1006681" y="2081"/>
                </a:lnTo>
                <a:close/>
              </a:path>
              <a:path w="1979295" h="156845">
                <a:moveTo>
                  <a:pt x="1207753" y="2081"/>
                </a:moveTo>
                <a:lnTo>
                  <a:pt x="1074784" y="2081"/>
                </a:lnTo>
                <a:lnTo>
                  <a:pt x="1074784" y="154385"/>
                </a:lnTo>
                <a:lnTo>
                  <a:pt x="1115536" y="154385"/>
                </a:lnTo>
                <a:lnTo>
                  <a:pt x="1115536" y="34803"/>
                </a:lnTo>
                <a:lnTo>
                  <a:pt x="1207753" y="34803"/>
                </a:lnTo>
                <a:lnTo>
                  <a:pt x="1207753" y="2081"/>
                </a:lnTo>
                <a:close/>
              </a:path>
              <a:path w="1979295" h="156845">
                <a:moveTo>
                  <a:pt x="1207753" y="34803"/>
                </a:moveTo>
                <a:lnTo>
                  <a:pt x="1167001" y="34803"/>
                </a:lnTo>
                <a:lnTo>
                  <a:pt x="1167001" y="154385"/>
                </a:lnTo>
                <a:lnTo>
                  <a:pt x="1207753" y="154385"/>
                </a:lnTo>
                <a:lnTo>
                  <a:pt x="1207753" y="34803"/>
                </a:lnTo>
                <a:close/>
              </a:path>
              <a:path w="1979295" h="156845">
                <a:moveTo>
                  <a:pt x="1343980" y="2081"/>
                </a:moveTo>
                <a:lnTo>
                  <a:pt x="1234213" y="2081"/>
                </a:lnTo>
                <a:lnTo>
                  <a:pt x="1234213" y="154385"/>
                </a:lnTo>
                <a:lnTo>
                  <a:pt x="1343676" y="154385"/>
                </a:lnTo>
                <a:lnTo>
                  <a:pt x="1343676" y="121069"/>
                </a:lnTo>
                <a:lnTo>
                  <a:pt x="1275552" y="121069"/>
                </a:lnTo>
                <a:lnTo>
                  <a:pt x="1275552" y="94892"/>
                </a:lnTo>
                <a:lnTo>
                  <a:pt x="1338325" y="94892"/>
                </a:lnTo>
                <a:lnTo>
                  <a:pt x="1338325" y="61576"/>
                </a:lnTo>
                <a:lnTo>
                  <a:pt x="1275552" y="61576"/>
                </a:lnTo>
                <a:lnTo>
                  <a:pt x="1275552" y="35398"/>
                </a:lnTo>
                <a:lnTo>
                  <a:pt x="1343980" y="35398"/>
                </a:lnTo>
                <a:lnTo>
                  <a:pt x="1343980" y="2081"/>
                </a:lnTo>
                <a:close/>
              </a:path>
              <a:path w="1979295" h="156845">
                <a:moveTo>
                  <a:pt x="1430218" y="2081"/>
                </a:moveTo>
                <a:lnTo>
                  <a:pt x="1364482" y="2081"/>
                </a:lnTo>
                <a:lnTo>
                  <a:pt x="1364482" y="154385"/>
                </a:lnTo>
                <a:lnTo>
                  <a:pt x="1405831" y="154385"/>
                </a:lnTo>
                <a:lnTo>
                  <a:pt x="1405831" y="109170"/>
                </a:lnTo>
                <a:lnTo>
                  <a:pt x="1389465" y="109170"/>
                </a:lnTo>
                <a:lnTo>
                  <a:pt x="1389465" y="77043"/>
                </a:lnTo>
                <a:lnTo>
                  <a:pt x="1405831" y="77043"/>
                </a:lnTo>
                <a:lnTo>
                  <a:pt x="1405831" y="35100"/>
                </a:lnTo>
                <a:lnTo>
                  <a:pt x="1483150" y="35100"/>
                </a:lnTo>
                <a:lnTo>
                  <a:pt x="1453272" y="5846"/>
                </a:lnTo>
                <a:lnTo>
                  <a:pt x="1438434" y="2499"/>
                </a:lnTo>
                <a:lnTo>
                  <a:pt x="1430218" y="2081"/>
                </a:lnTo>
                <a:close/>
              </a:path>
              <a:path w="1979295" h="156845">
                <a:moveTo>
                  <a:pt x="1405831" y="77043"/>
                </a:moveTo>
                <a:lnTo>
                  <a:pt x="1389465" y="77043"/>
                </a:lnTo>
                <a:lnTo>
                  <a:pt x="1389465" y="109170"/>
                </a:lnTo>
                <a:lnTo>
                  <a:pt x="1405831" y="109170"/>
                </a:lnTo>
                <a:lnTo>
                  <a:pt x="1405831" y="77043"/>
                </a:lnTo>
                <a:close/>
              </a:path>
              <a:path w="1979295" h="156845">
                <a:moveTo>
                  <a:pt x="1483150" y="35100"/>
                </a:moveTo>
                <a:lnTo>
                  <a:pt x="1425265" y="35100"/>
                </a:lnTo>
                <a:lnTo>
                  <a:pt x="1429401" y="35943"/>
                </a:lnTo>
                <a:lnTo>
                  <a:pt x="1432825" y="37629"/>
                </a:lnTo>
                <a:lnTo>
                  <a:pt x="1436291" y="39265"/>
                </a:lnTo>
                <a:lnTo>
                  <a:pt x="1438950" y="41644"/>
                </a:lnTo>
                <a:lnTo>
                  <a:pt x="1440783" y="44769"/>
                </a:lnTo>
                <a:lnTo>
                  <a:pt x="1442668" y="47842"/>
                </a:lnTo>
                <a:lnTo>
                  <a:pt x="1443610" y="51560"/>
                </a:lnTo>
                <a:lnTo>
                  <a:pt x="1443610" y="60236"/>
                </a:lnTo>
                <a:lnTo>
                  <a:pt x="1442705" y="63830"/>
                </a:lnTo>
                <a:lnTo>
                  <a:pt x="1442668" y="63980"/>
                </a:lnTo>
                <a:lnTo>
                  <a:pt x="1440783" y="67152"/>
                </a:lnTo>
                <a:lnTo>
                  <a:pt x="1438950" y="70326"/>
                </a:lnTo>
                <a:lnTo>
                  <a:pt x="1436291" y="72779"/>
                </a:lnTo>
                <a:lnTo>
                  <a:pt x="1429401" y="76200"/>
                </a:lnTo>
                <a:lnTo>
                  <a:pt x="1425265" y="77043"/>
                </a:lnTo>
                <a:lnTo>
                  <a:pt x="1405831" y="77043"/>
                </a:lnTo>
                <a:lnTo>
                  <a:pt x="1405831" y="109170"/>
                </a:lnTo>
                <a:lnTo>
                  <a:pt x="1428731" y="109170"/>
                </a:lnTo>
                <a:lnTo>
                  <a:pt x="1437159" y="108766"/>
                </a:lnTo>
                <a:lnTo>
                  <a:pt x="1475480" y="89900"/>
                </a:lnTo>
                <a:lnTo>
                  <a:pt x="1486256" y="63980"/>
                </a:lnTo>
                <a:lnTo>
                  <a:pt x="1486284" y="63830"/>
                </a:lnTo>
                <a:lnTo>
                  <a:pt x="1486740" y="55923"/>
                </a:lnTo>
                <a:lnTo>
                  <a:pt x="1486298" y="48073"/>
                </a:lnTo>
                <a:lnTo>
                  <a:pt x="1484973" y="40734"/>
                </a:lnTo>
                <a:lnTo>
                  <a:pt x="1483150" y="35100"/>
                </a:lnTo>
                <a:close/>
              </a:path>
              <a:path w="1979295" h="156845">
                <a:moveTo>
                  <a:pt x="1567952" y="2081"/>
                </a:moveTo>
                <a:lnTo>
                  <a:pt x="1501912" y="2081"/>
                </a:lnTo>
                <a:lnTo>
                  <a:pt x="1501912" y="154385"/>
                </a:lnTo>
                <a:lnTo>
                  <a:pt x="1573606" y="154385"/>
                </a:lnTo>
                <a:lnTo>
                  <a:pt x="1581606" y="154037"/>
                </a:lnTo>
                <a:lnTo>
                  <a:pt x="1620599" y="133489"/>
                </a:lnTo>
                <a:lnTo>
                  <a:pt x="1624966" y="126994"/>
                </a:lnTo>
                <a:lnTo>
                  <a:pt x="1626619" y="121366"/>
                </a:lnTo>
                <a:lnTo>
                  <a:pt x="1543261" y="121366"/>
                </a:lnTo>
                <a:lnTo>
                  <a:pt x="1543261" y="89240"/>
                </a:lnTo>
                <a:lnTo>
                  <a:pt x="1620451" y="89240"/>
                </a:lnTo>
                <a:lnTo>
                  <a:pt x="1619217" y="87157"/>
                </a:lnTo>
                <a:lnTo>
                  <a:pt x="1614945" y="82969"/>
                </a:lnTo>
                <a:lnTo>
                  <a:pt x="1604244" y="76870"/>
                </a:lnTo>
                <a:lnTo>
                  <a:pt x="1598296" y="75209"/>
                </a:lnTo>
                <a:lnTo>
                  <a:pt x="1591752" y="74962"/>
                </a:lnTo>
                <a:lnTo>
                  <a:pt x="1591752" y="73474"/>
                </a:lnTo>
                <a:lnTo>
                  <a:pt x="1611889" y="63657"/>
                </a:lnTo>
                <a:lnTo>
                  <a:pt x="1543261" y="63657"/>
                </a:lnTo>
                <a:lnTo>
                  <a:pt x="1543261" y="34505"/>
                </a:lnTo>
                <a:lnTo>
                  <a:pt x="1621196" y="34505"/>
                </a:lnTo>
                <a:lnTo>
                  <a:pt x="1621196" y="32424"/>
                </a:lnTo>
                <a:lnTo>
                  <a:pt x="1619165" y="25706"/>
                </a:lnTo>
                <a:lnTo>
                  <a:pt x="1615102" y="20004"/>
                </a:lnTo>
                <a:lnTo>
                  <a:pt x="1611081" y="14303"/>
                </a:lnTo>
                <a:lnTo>
                  <a:pt x="1576304" y="2374"/>
                </a:lnTo>
                <a:lnTo>
                  <a:pt x="1567952" y="2081"/>
                </a:lnTo>
                <a:close/>
              </a:path>
              <a:path w="1979295" h="156845">
                <a:moveTo>
                  <a:pt x="1620451" y="89240"/>
                </a:moveTo>
                <a:lnTo>
                  <a:pt x="1567407" y="89240"/>
                </a:lnTo>
                <a:lnTo>
                  <a:pt x="1570999" y="89885"/>
                </a:lnTo>
                <a:lnTo>
                  <a:pt x="1577059" y="92512"/>
                </a:lnTo>
                <a:lnTo>
                  <a:pt x="1579323" y="94346"/>
                </a:lnTo>
                <a:lnTo>
                  <a:pt x="1582601" y="99304"/>
                </a:lnTo>
                <a:lnTo>
                  <a:pt x="1583417" y="102328"/>
                </a:lnTo>
                <a:lnTo>
                  <a:pt x="1583417" y="111004"/>
                </a:lnTo>
                <a:lnTo>
                  <a:pt x="1581679" y="114871"/>
                </a:lnTo>
                <a:lnTo>
                  <a:pt x="1578213" y="117500"/>
                </a:lnTo>
                <a:lnTo>
                  <a:pt x="1574747" y="120078"/>
                </a:lnTo>
                <a:lnTo>
                  <a:pt x="1569533" y="121366"/>
                </a:lnTo>
                <a:lnTo>
                  <a:pt x="1626619" y="121366"/>
                </a:lnTo>
                <a:lnTo>
                  <a:pt x="1627144" y="119581"/>
                </a:lnTo>
                <a:lnTo>
                  <a:pt x="1627144" y="104063"/>
                </a:lnTo>
                <a:lnTo>
                  <a:pt x="1625563" y="97816"/>
                </a:lnTo>
                <a:lnTo>
                  <a:pt x="1620451" y="89240"/>
                </a:lnTo>
                <a:close/>
              </a:path>
              <a:path w="1979295" h="156845">
                <a:moveTo>
                  <a:pt x="1621196" y="34505"/>
                </a:moveTo>
                <a:lnTo>
                  <a:pt x="1565962" y="34505"/>
                </a:lnTo>
                <a:lnTo>
                  <a:pt x="1570234" y="35770"/>
                </a:lnTo>
                <a:lnTo>
                  <a:pt x="1573606" y="38298"/>
                </a:lnTo>
                <a:lnTo>
                  <a:pt x="1576978" y="40777"/>
                </a:lnTo>
                <a:lnTo>
                  <a:pt x="1578663" y="44372"/>
                </a:lnTo>
                <a:lnTo>
                  <a:pt x="1578663" y="52205"/>
                </a:lnTo>
                <a:lnTo>
                  <a:pt x="1563837" y="63657"/>
                </a:lnTo>
                <a:lnTo>
                  <a:pt x="1611889" y="63657"/>
                </a:lnTo>
                <a:lnTo>
                  <a:pt x="1615050" y="60088"/>
                </a:lnTo>
                <a:lnTo>
                  <a:pt x="1617479" y="55477"/>
                </a:lnTo>
                <a:lnTo>
                  <a:pt x="1619961" y="50866"/>
                </a:lnTo>
                <a:lnTo>
                  <a:pt x="1621196" y="45760"/>
                </a:lnTo>
                <a:lnTo>
                  <a:pt x="1621196" y="34505"/>
                </a:lnTo>
                <a:close/>
              </a:path>
              <a:path w="1979295" h="156845">
                <a:moveTo>
                  <a:pt x="1684032" y="2081"/>
                </a:moveTo>
                <a:lnTo>
                  <a:pt x="1642693" y="2081"/>
                </a:lnTo>
                <a:lnTo>
                  <a:pt x="1642693" y="154385"/>
                </a:lnTo>
                <a:lnTo>
                  <a:pt x="1699508" y="154385"/>
                </a:lnTo>
                <a:lnTo>
                  <a:pt x="1708830" y="153981"/>
                </a:lnTo>
                <a:lnTo>
                  <a:pt x="1745931" y="140181"/>
                </a:lnTo>
                <a:lnTo>
                  <a:pt x="1759774" y="121961"/>
                </a:lnTo>
                <a:lnTo>
                  <a:pt x="1684032" y="121961"/>
                </a:lnTo>
                <a:lnTo>
                  <a:pt x="1684032" y="84778"/>
                </a:lnTo>
                <a:lnTo>
                  <a:pt x="1667970" y="84778"/>
                </a:lnTo>
                <a:lnTo>
                  <a:pt x="1667970" y="53246"/>
                </a:lnTo>
                <a:lnTo>
                  <a:pt x="1684032" y="53246"/>
                </a:lnTo>
                <a:lnTo>
                  <a:pt x="1684032" y="2081"/>
                </a:lnTo>
                <a:close/>
              </a:path>
              <a:path w="1979295" h="156845">
                <a:moveTo>
                  <a:pt x="1699508" y="53246"/>
                </a:moveTo>
                <a:lnTo>
                  <a:pt x="1684032" y="53246"/>
                </a:lnTo>
                <a:lnTo>
                  <a:pt x="1684032" y="84778"/>
                </a:lnTo>
                <a:lnTo>
                  <a:pt x="1706995" y="84778"/>
                </a:lnTo>
                <a:lnTo>
                  <a:pt x="1712691" y="86513"/>
                </a:lnTo>
                <a:lnTo>
                  <a:pt x="1716607" y="89983"/>
                </a:lnTo>
                <a:lnTo>
                  <a:pt x="1720523" y="93404"/>
                </a:lnTo>
                <a:lnTo>
                  <a:pt x="1722460" y="97718"/>
                </a:lnTo>
                <a:lnTo>
                  <a:pt x="1722460" y="106592"/>
                </a:lnTo>
                <a:lnTo>
                  <a:pt x="1721591" y="109864"/>
                </a:lnTo>
                <a:lnTo>
                  <a:pt x="1719811" y="112740"/>
                </a:lnTo>
                <a:lnTo>
                  <a:pt x="1718073" y="115616"/>
                </a:lnTo>
                <a:lnTo>
                  <a:pt x="1715497" y="117871"/>
                </a:lnTo>
                <a:lnTo>
                  <a:pt x="1708701" y="121143"/>
                </a:lnTo>
                <a:lnTo>
                  <a:pt x="1704513" y="121961"/>
                </a:lnTo>
                <a:lnTo>
                  <a:pt x="1759774" y="121961"/>
                </a:lnTo>
                <a:lnTo>
                  <a:pt x="1761507" y="117481"/>
                </a:lnTo>
                <a:lnTo>
                  <a:pt x="1762991" y="110578"/>
                </a:lnTo>
                <a:lnTo>
                  <a:pt x="1763464" y="103220"/>
                </a:lnTo>
                <a:lnTo>
                  <a:pt x="1763109" y="97718"/>
                </a:lnTo>
                <a:lnTo>
                  <a:pt x="1762991" y="95881"/>
                </a:lnTo>
                <a:lnTo>
                  <a:pt x="1739930" y="62821"/>
                </a:lnTo>
                <a:lnTo>
                  <a:pt x="1708830" y="53632"/>
                </a:lnTo>
                <a:lnTo>
                  <a:pt x="1699508" y="53246"/>
                </a:lnTo>
                <a:close/>
              </a:path>
              <a:path w="1979295" h="156845">
                <a:moveTo>
                  <a:pt x="1684032" y="53246"/>
                </a:moveTo>
                <a:lnTo>
                  <a:pt x="1667970" y="53246"/>
                </a:lnTo>
                <a:lnTo>
                  <a:pt x="1667970" y="84778"/>
                </a:lnTo>
                <a:lnTo>
                  <a:pt x="1684032" y="84778"/>
                </a:lnTo>
                <a:lnTo>
                  <a:pt x="1684032" y="53246"/>
                </a:lnTo>
                <a:close/>
              </a:path>
              <a:path w="1979295" h="156845">
                <a:moveTo>
                  <a:pt x="1815515" y="2081"/>
                </a:moveTo>
                <a:lnTo>
                  <a:pt x="1774165" y="2081"/>
                </a:lnTo>
                <a:lnTo>
                  <a:pt x="1774165" y="154385"/>
                </a:lnTo>
                <a:lnTo>
                  <a:pt x="1815515" y="154385"/>
                </a:lnTo>
                <a:lnTo>
                  <a:pt x="1815515" y="2081"/>
                </a:lnTo>
                <a:close/>
              </a:path>
              <a:path w="1979295" h="156845">
                <a:moveTo>
                  <a:pt x="1879377" y="2081"/>
                </a:moveTo>
                <a:lnTo>
                  <a:pt x="1832980" y="2081"/>
                </a:lnTo>
                <a:lnTo>
                  <a:pt x="1878194" y="78234"/>
                </a:lnTo>
                <a:lnTo>
                  <a:pt x="1831493" y="154385"/>
                </a:lnTo>
                <a:lnTo>
                  <a:pt x="1878487" y="154385"/>
                </a:lnTo>
                <a:lnTo>
                  <a:pt x="1904371" y="109170"/>
                </a:lnTo>
                <a:lnTo>
                  <a:pt x="1950652" y="109170"/>
                </a:lnTo>
                <a:lnTo>
                  <a:pt x="1931438" y="78234"/>
                </a:lnTo>
                <a:lnTo>
                  <a:pt x="1950463" y="46404"/>
                </a:lnTo>
                <a:lnTo>
                  <a:pt x="1904371" y="46404"/>
                </a:lnTo>
                <a:lnTo>
                  <a:pt x="1879377" y="2081"/>
                </a:lnTo>
                <a:close/>
              </a:path>
              <a:path w="1979295" h="156845">
                <a:moveTo>
                  <a:pt x="1950652" y="109170"/>
                </a:moveTo>
                <a:lnTo>
                  <a:pt x="1905554" y="109170"/>
                </a:lnTo>
                <a:lnTo>
                  <a:pt x="1931438" y="154385"/>
                </a:lnTo>
                <a:lnTo>
                  <a:pt x="1978735" y="154385"/>
                </a:lnTo>
                <a:lnTo>
                  <a:pt x="1950652" y="109170"/>
                </a:lnTo>
                <a:close/>
              </a:path>
              <a:path w="1979295" h="156845">
                <a:moveTo>
                  <a:pt x="1976955" y="2081"/>
                </a:moveTo>
                <a:lnTo>
                  <a:pt x="1930841" y="2081"/>
                </a:lnTo>
                <a:lnTo>
                  <a:pt x="1905554" y="46404"/>
                </a:lnTo>
                <a:lnTo>
                  <a:pt x="1950463" y="46404"/>
                </a:lnTo>
                <a:lnTo>
                  <a:pt x="1976955" y="20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032608" y="6383369"/>
            <a:ext cx="1033796" cy="70458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034037" y="2395579"/>
            <a:ext cx="1667964" cy="926177"/>
          </a:xfrm>
          <a:prstGeom prst="rect">
            <a:avLst/>
          </a:prstGeom>
        </p:spPr>
      </p:pic>
      <p:sp>
        <p:nvSpPr>
          <p:cNvPr id="21" name="object 21"/>
          <p:cNvSpPr/>
          <p:nvPr/>
        </p:nvSpPr>
        <p:spPr>
          <a:xfrm>
            <a:off x="5041390" y="3383735"/>
            <a:ext cx="1002323" cy="84329"/>
          </a:xfrm>
          <a:custGeom>
            <a:avLst/>
            <a:gdLst/>
            <a:ahLst/>
            <a:cxnLst/>
            <a:rect l="l" t="t" r="r" b="b"/>
            <a:pathLst>
              <a:path w="1652904" h="139064">
                <a:moveTo>
                  <a:pt x="119671" y="0"/>
                </a:moveTo>
                <a:lnTo>
                  <a:pt x="0" y="0"/>
                </a:lnTo>
                <a:lnTo>
                  <a:pt x="0" y="137074"/>
                </a:lnTo>
                <a:lnTo>
                  <a:pt x="36679" y="137074"/>
                </a:lnTo>
                <a:lnTo>
                  <a:pt x="36679" y="29454"/>
                </a:lnTo>
                <a:lnTo>
                  <a:pt x="119671" y="29454"/>
                </a:lnTo>
                <a:lnTo>
                  <a:pt x="119671" y="0"/>
                </a:lnTo>
                <a:close/>
              </a:path>
              <a:path w="1652904" h="139064">
                <a:moveTo>
                  <a:pt x="119671" y="29454"/>
                </a:moveTo>
                <a:lnTo>
                  <a:pt x="82992" y="29454"/>
                </a:lnTo>
                <a:lnTo>
                  <a:pt x="82992" y="137074"/>
                </a:lnTo>
                <a:lnTo>
                  <a:pt x="119671" y="137074"/>
                </a:lnTo>
                <a:lnTo>
                  <a:pt x="119671" y="29454"/>
                </a:lnTo>
                <a:close/>
              </a:path>
              <a:path w="1652904" h="139064">
                <a:moveTo>
                  <a:pt x="242275" y="0"/>
                </a:moveTo>
                <a:lnTo>
                  <a:pt x="143482" y="0"/>
                </a:lnTo>
                <a:lnTo>
                  <a:pt x="143482" y="137074"/>
                </a:lnTo>
                <a:lnTo>
                  <a:pt x="242003" y="137074"/>
                </a:lnTo>
                <a:lnTo>
                  <a:pt x="242003" y="107085"/>
                </a:lnTo>
                <a:lnTo>
                  <a:pt x="180696" y="107085"/>
                </a:lnTo>
                <a:lnTo>
                  <a:pt x="180696" y="83526"/>
                </a:lnTo>
                <a:lnTo>
                  <a:pt x="237186" y="83526"/>
                </a:lnTo>
                <a:lnTo>
                  <a:pt x="237186" y="53548"/>
                </a:lnTo>
                <a:lnTo>
                  <a:pt x="180696" y="53548"/>
                </a:lnTo>
                <a:lnTo>
                  <a:pt x="180696" y="29988"/>
                </a:lnTo>
                <a:lnTo>
                  <a:pt x="242275" y="29988"/>
                </a:lnTo>
                <a:lnTo>
                  <a:pt x="242275" y="0"/>
                </a:lnTo>
                <a:close/>
              </a:path>
              <a:path w="1652904" h="139064">
                <a:moveTo>
                  <a:pt x="319896" y="0"/>
                </a:moveTo>
                <a:lnTo>
                  <a:pt x="260735" y="0"/>
                </a:lnTo>
                <a:lnTo>
                  <a:pt x="260735" y="137074"/>
                </a:lnTo>
                <a:lnTo>
                  <a:pt x="297949" y="137074"/>
                </a:lnTo>
                <a:lnTo>
                  <a:pt x="297949" y="96384"/>
                </a:lnTo>
                <a:lnTo>
                  <a:pt x="283216" y="96384"/>
                </a:lnTo>
                <a:lnTo>
                  <a:pt x="283216" y="67463"/>
                </a:lnTo>
                <a:lnTo>
                  <a:pt x="297949" y="67463"/>
                </a:lnTo>
                <a:lnTo>
                  <a:pt x="297949" y="29716"/>
                </a:lnTo>
                <a:lnTo>
                  <a:pt x="367536" y="29716"/>
                </a:lnTo>
                <a:lnTo>
                  <a:pt x="334205" y="1506"/>
                </a:lnTo>
                <a:lnTo>
                  <a:pt x="327289" y="376"/>
                </a:lnTo>
                <a:lnTo>
                  <a:pt x="319896" y="0"/>
                </a:lnTo>
                <a:close/>
              </a:path>
              <a:path w="1652904" h="139064">
                <a:moveTo>
                  <a:pt x="297949" y="67463"/>
                </a:moveTo>
                <a:lnTo>
                  <a:pt x="283216" y="67463"/>
                </a:lnTo>
                <a:lnTo>
                  <a:pt x="283216" y="96384"/>
                </a:lnTo>
                <a:lnTo>
                  <a:pt x="297949" y="96384"/>
                </a:lnTo>
                <a:lnTo>
                  <a:pt x="297949" y="67463"/>
                </a:lnTo>
                <a:close/>
              </a:path>
              <a:path w="1652904" h="139064">
                <a:moveTo>
                  <a:pt x="367536" y="29716"/>
                </a:moveTo>
                <a:lnTo>
                  <a:pt x="315435" y="29716"/>
                </a:lnTo>
                <a:lnTo>
                  <a:pt x="319163" y="30480"/>
                </a:lnTo>
                <a:lnTo>
                  <a:pt x="322241" y="31999"/>
                </a:lnTo>
                <a:lnTo>
                  <a:pt x="325361" y="33464"/>
                </a:lnTo>
                <a:lnTo>
                  <a:pt x="327749" y="35611"/>
                </a:lnTo>
                <a:lnTo>
                  <a:pt x="329403" y="38417"/>
                </a:lnTo>
                <a:lnTo>
                  <a:pt x="331099" y="41181"/>
                </a:lnTo>
                <a:lnTo>
                  <a:pt x="331948" y="44532"/>
                </a:lnTo>
                <a:lnTo>
                  <a:pt x="331948" y="52343"/>
                </a:lnTo>
                <a:lnTo>
                  <a:pt x="331133" y="55572"/>
                </a:lnTo>
                <a:lnTo>
                  <a:pt x="331099" y="55705"/>
                </a:lnTo>
                <a:lnTo>
                  <a:pt x="329403" y="58563"/>
                </a:lnTo>
                <a:lnTo>
                  <a:pt x="327749" y="61422"/>
                </a:lnTo>
                <a:lnTo>
                  <a:pt x="325361" y="63631"/>
                </a:lnTo>
                <a:lnTo>
                  <a:pt x="319163" y="66710"/>
                </a:lnTo>
                <a:lnTo>
                  <a:pt x="315435" y="67463"/>
                </a:lnTo>
                <a:lnTo>
                  <a:pt x="297949" y="67463"/>
                </a:lnTo>
                <a:lnTo>
                  <a:pt x="297949" y="96384"/>
                </a:lnTo>
                <a:lnTo>
                  <a:pt x="318555" y="96384"/>
                </a:lnTo>
                <a:lnTo>
                  <a:pt x="326139" y="96019"/>
                </a:lnTo>
                <a:lnTo>
                  <a:pt x="364208" y="73955"/>
                </a:lnTo>
                <a:lnTo>
                  <a:pt x="370763" y="48459"/>
                </a:lnTo>
                <a:lnTo>
                  <a:pt x="370366" y="41393"/>
                </a:lnTo>
                <a:lnTo>
                  <a:pt x="369175" y="34788"/>
                </a:lnTo>
                <a:lnTo>
                  <a:pt x="367536" y="29716"/>
                </a:lnTo>
                <a:close/>
              </a:path>
              <a:path w="1652904" h="139064">
                <a:moveTo>
                  <a:pt x="443850" y="0"/>
                </a:moveTo>
                <a:lnTo>
                  <a:pt x="384417" y="0"/>
                </a:lnTo>
                <a:lnTo>
                  <a:pt x="384417" y="137074"/>
                </a:lnTo>
                <a:lnTo>
                  <a:pt x="448939" y="137074"/>
                </a:lnTo>
                <a:lnTo>
                  <a:pt x="456140" y="136760"/>
                </a:lnTo>
                <a:lnTo>
                  <a:pt x="491241" y="118268"/>
                </a:lnTo>
                <a:lnTo>
                  <a:pt x="495168" y="112425"/>
                </a:lnTo>
                <a:lnTo>
                  <a:pt x="496655" y="107357"/>
                </a:lnTo>
                <a:lnTo>
                  <a:pt x="421631" y="107357"/>
                </a:lnTo>
                <a:lnTo>
                  <a:pt x="421631" y="78447"/>
                </a:lnTo>
                <a:lnTo>
                  <a:pt x="491103" y="78447"/>
                </a:lnTo>
                <a:lnTo>
                  <a:pt x="489995" y="76573"/>
                </a:lnTo>
                <a:lnTo>
                  <a:pt x="486152" y="72793"/>
                </a:lnTo>
                <a:lnTo>
                  <a:pt x="481336" y="70081"/>
                </a:lnTo>
                <a:lnTo>
                  <a:pt x="476509" y="67306"/>
                </a:lnTo>
                <a:lnTo>
                  <a:pt x="471158" y="65819"/>
                </a:lnTo>
                <a:lnTo>
                  <a:pt x="465273" y="65589"/>
                </a:lnTo>
                <a:lnTo>
                  <a:pt x="465273" y="64259"/>
                </a:lnTo>
                <a:lnTo>
                  <a:pt x="483389" y="55422"/>
                </a:lnTo>
                <a:lnTo>
                  <a:pt x="421631" y="55422"/>
                </a:lnTo>
                <a:lnTo>
                  <a:pt x="421631" y="29182"/>
                </a:lnTo>
                <a:lnTo>
                  <a:pt x="491775" y="29182"/>
                </a:lnTo>
                <a:lnTo>
                  <a:pt x="491775" y="27308"/>
                </a:lnTo>
                <a:lnTo>
                  <a:pt x="489943" y="21266"/>
                </a:lnTo>
                <a:lnTo>
                  <a:pt x="486288" y="16135"/>
                </a:lnTo>
                <a:lnTo>
                  <a:pt x="482676" y="11004"/>
                </a:lnTo>
                <a:lnTo>
                  <a:pt x="451367" y="263"/>
                </a:lnTo>
                <a:lnTo>
                  <a:pt x="443850" y="0"/>
                </a:lnTo>
                <a:close/>
              </a:path>
              <a:path w="1652904" h="139064">
                <a:moveTo>
                  <a:pt x="491103" y="78447"/>
                </a:moveTo>
                <a:lnTo>
                  <a:pt x="443358" y="78447"/>
                </a:lnTo>
                <a:lnTo>
                  <a:pt x="446593" y="79023"/>
                </a:lnTo>
                <a:lnTo>
                  <a:pt x="452048" y="81390"/>
                </a:lnTo>
                <a:lnTo>
                  <a:pt x="454090" y="83044"/>
                </a:lnTo>
                <a:lnTo>
                  <a:pt x="457033" y="87505"/>
                </a:lnTo>
                <a:lnTo>
                  <a:pt x="457776" y="90227"/>
                </a:lnTo>
                <a:lnTo>
                  <a:pt x="457776" y="98028"/>
                </a:lnTo>
                <a:lnTo>
                  <a:pt x="456216" y="101515"/>
                </a:lnTo>
                <a:lnTo>
                  <a:pt x="449965" y="106195"/>
                </a:lnTo>
                <a:lnTo>
                  <a:pt x="445284" y="107357"/>
                </a:lnTo>
                <a:lnTo>
                  <a:pt x="496655" y="107357"/>
                </a:lnTo>
                <a:lnTo>
                  <a:pt x="497126" y="105755"/>
                </a:lnTo>
                <a:lnTo>
                  <a:pt x="497126" y="91787"/>
                </a:lnTo>
                <a:lnTo>
                  <a:pt x="495702" y="86164"/>
                </a:lnTo>
                <a:lnTo>
                  <a:pt x="491103" y="78447"/>
                </a:lnTo>
                <a:close/>
              </a:path>
              <a:path w="1652904" h="139064">
                <a:moveTo>
                  <a:pt x="491775" y="29182"/>
                </a:moveTo>
                <a:lnTo>
                  <a:pt x="442070" y="29182"/>
                </a:lnTo>
                <a:lnTo>
                  <a:pt x="445902" y="30323"/>
                </a:lnTo>
                <a:lnTo>
                  <a:pt x="448939" y="32595"/>
                </a:lnTo>
                <a:lnTo>
                  <a:pt x="451975" y="34826"/>
                </a:lnTo>
                <a:lnTo>
                  <a:pt x="453494" y="38061"/>
                </a:lnTo>
                <a:lnTo>
                  <a:pt x="453494" y="45108"/>
                </a:lnTo>
                <a:lnTo>
                  <a:pt x="440143" y="55422"/>
                </a:lnTo>
                <a:lnTo>
                  <a:pt x="483389" y="55422"/>
                </a:lnTo>
                <a:lnTo>
                  <a:pt x="486236" y="52207"/>
                </a:lnTo>
                <a:lnTo>
                  <a:pt x="488424" y="48061"/>
                </a:lnTo>
                <a:lnTo>
                  <a:pt x="490655" y="43904"/>
                </a:lnTo>
                <a:lnTo>
                  <a:pt x="491775" y="39307"/>
                </a:lnTo>
                <a:lnTo>
                  <a:pt x="491775" y="29182"/>
                </a:lnTo>
                <a:close/>
              </a:path>
              <a:path w="1652904" h="139064">
                <a:moveTo>
                  <a:pt x="548328" y="0"/>
                </a:moveTo>
                <a:lnTo>
                  <a:pt x="511115" y="0"/>
                </a:lnTo>
                <a:lnTo>
                  <a:pt x="511115" y="137074"/>
                </a:lnTo>
                <a:lnTo>
                  <a:pt x="562255" y="137074"/>
                </a:lnTo>
                <a:lnTo>
                  <a:pt x="570646" y="136710"/>
                </a:lnTo>
                <a:lnTo>
                  <a:pt x="608707" y="119958"/>
                </a:lnTo>
                <a:lnTo>
                  <a:pt x="617543" y="107892"/>
                </a:lnTo>
                <a:lnTo>
                  <a:pt x="548328" y="107892"/>
                </a:lnTo>
                <a:lnTo>
                  <a:pt x="548328" y="74427"/>
                </a:lnTo>
                <a:lnTo>
                  <a:pt x="533868" y="74427"/>
                </a:lnTo>
                <a:lnTo>
                  <a:pt x="533868" y="46050"/>
                </a:lnTo>
                <a:lnTo>
                  <a:pt x="548328" y="46050"/>
                </a:lnTo>
                <a:lnTo>
                  <a:pt x="548328" y="0"/>
                </a:lnTo>
                <a:close/>
              </a:path>
              <a:path w="1652904" h="139064">
                <a:moveTo>
                  <a:pt x="562255" y="46050"/>
                </a:moveTo>
                <a:lnTo>
                  <a:pt x="548328" y="46050"/>
                </a:lnTo>
                <a:lnTo>
                  <a:pt x="548328" y="74427"/>
                </a:lnTo>
                <a:lnTo>
                  <a:pt x="568987" y="74427"/>
                </a:lnTo>
                <a:lnTo>
                  <a:pt x="574118" y="75987"/>
                </a:lnTo>
                <a:lnTo>
                  <a:pt x="577647" y="79118"/>
                </a:lnTo>
                <a:lnTo>
                  <a:pt x="581176" y="82196"/>
                </a:lnTo>
                <a:lnTo>
                  <a:pt x="582914" y="86070"/>
                </a:lnTo>
                <a:lnTo>
                  <a:pt x="582914" y="94059"/>
                </a:lnTo>
                <a:lnTo>
                  <a:pt x="582128" y="97002"/>
                </a:lnTo>
                <a:lnTo>
                  <a:pt x="580526" y="99599"/>
                </a:lnTo>
                <a:lnTo>
                  <a:pt x="578966" y="102185"/>
                </a:lnTo>
                <a:lnTo>
                  <a:pt x="576642" y="104216"/>
                </a:lnTo>
                <a:lnTo>
                  <a:pt x="573563" y="105682"/>
                </a:lnTo>
                <a:lnTo>
                  <a:pt x="570527" y="107159"/>
                </a:lnTo>
                <a:lnTo>
                  <a:pt x="566757" y="107892"/>
                </a:lnTo>
                <a:lnTo>
                  <a:pt x="617543" y="107892"/>
                </a:lnTo>
                <a:lnTo>
                  <a:pt x="619855" y="100133"/>
                </a:lnTo>
                <a:lnTo>
                  <a:pt x="619855" y="81924"/>
                </a:lnTo>
                <a:lnTo>
                  <a:pt x="617594" y="74427"/>
                </a:lnTo>
                <a:lnTo>
                  <a:pt x="617468" y="74008"/>
                </a:lnTo>
                <a:lnTo>
                  <a:pt x="585768" y="49174"/>
                </a:lnTo>
                <a:lnTo>
                  <a:pt x="570646" y="46398"/>
                </a:lnTo>
                <a:lnTo>
                  <a:pt x="562255" y="46050"/>
                </a:lnTo>
                <a:close/>
              </a:path>
              <a:path w="1652904" h="139064">
                <a:moveTo>
                  <a:pt x="548328" y="46050"/>
                </a:moveTo>
                <a:lnTo>
                  <a:pt x="533868" y="46050"/>
                </a:lnTo>
                <a:lnTo>
                  <a:pt x="533868" y="74427"/>
                </a:lnTo>
                <a:lnTo>
                  <a:pt x="548328" y="74427"/>
                </a:lnTo>
                <a:lnTo>
                  <a:pt x="548328" y="46050"/>
                </a:lnTo>
                <a:close/>
              </a:path>
              <a:path w="1652904" h="139064">
                <a:moveTo>
                  <a:pt x="666660" y="0"/>
                </a:moveTo>
                <a:lnTo>
                  <a:pt x="629446" y="0"/>
                </a:lnTo>
                <a:lnTo>
                  <a:pt x="629446" y="137074"/>
                </a:lnTo>
                <a:lnTo>
                  <a:pt x="666660" y="137074"/>
                </a:lnTo>
                <a:lnTo>
                  <a:pt x="666660" y="0"/>
                </a:lnTo>
                <a:close/>
              </a:path>
              <a:path w="1652904" h="139064">
                <a:moveTo>
                  <a:pt x="783044" y="0"/>
                </a:moveTo>
                <a:lnTo>
                  <a:pt x="684251" y="0"/>
                </a:lnTo>
                <a:lnTo>
                  <a:pt x="684251" y="137074"/>
                </a:lnTo>
                <a:lnTo>
                  <a:pt x="782771" y="137074"/>
                </a:lnTo>
                <a:lnTo>
                  <a:pt x="782771" y="107085"/>
                </a:lnTo>
                <a:lnTo>
                  <a:pt x="721464" y="107085"/>
                </a:lnTo>
                <a:lnTo>
                  <a:pt x="721464" y="83526"/>
                </a:lnTo>
                <a:lnTo>
                  <a:pt x="777955" y="83526"/>
                </a:lnTo>
                <a:lnTo>
                  <a:pt x="777955" y="53548"/>
                </a:lnTo>
                <a:lnTo>
                  <a:pt x="721464" y="53548"/>
                </a:lnTo>
                <a:lnTo>
                  <a:pt x="721464" y="29988"/>
                </a:lnTo>
                <a:lnTo>
                  <a:pt x="783044" y="29988"/>
                </a:lnTo>
                <a:lnTo>
                  <a:pt x="783044" y="0"/>
                </a:lnTo>
                <a:close/>
              </a:path>
              <a:path w="1652904" h="139064">
                <a:moveTo>
                  <a:pt x="898475" y="0"/>
                </a:moveTo>
                <a:lnTo>
                  <a:pt x="839042" y="0"/>
                </a:lnTo>
                <a:lnTo>
                  <a:pt x="839042" y="137074"/>
                </a:lnTo>
                <a:lnTo>
                  <a:pt x="903564" y="137074"/>
                </a:lnTo>
                <a:lnTo>
                  <a:pt x="910765" y="136760"/>
                </a:lnTo>
                <a:lnTo>
                  <a:pt x="945866" y="118268"/>
                </a:lnTo>
                <a:lnTo>
                  <a:pt x="949793" y="112425"/>
                </a:lnTo>
                <a:lnTo>
                  <a:pt x="951280" y="107357"/>
                </a:lnTo>
                <a:lnTo>
                  <a:pt x="876256" y="107357"/>
                </a:lnTo>
                <a:lnTo>
                  <a:pt x="876256" y="78447"/>
                </a:lnTo>
                <a:lnTo>
                  <a:pt x="945727" y="78447"/>
                </a:lnTo>
                <a:lnTo>
                  <a:pt x="944609" y="76573"/>
                </a:lnTo>
                <a:lnTo>
                  <a:pt x="940777" y="72793"/>
                </a:lnTo>
                <a:lnTo>
                  <a:pt x="935961" y="70081"/>
                </a:lnTo>
                <a:lnTo>
                  <a:pt x="931133" y="67306"/>
                </a:lnTo>
                <a:lnTo>
                  <a:pt x="925783" y="65819"/>
                </a:lnTo>
                <a:lnTo>
                  <a:pt x="919898" y="65589"/>
                </a:lnTo>
                <a:lnTo>
                  <a:pt x="919898" y="64259"/>
                </a:lnTo>
                <a:lnTo>
                  <a:pt x="938015" y="55422"/>
                </a:lnTo>
                <a:lnTo>
                  <a:pt x="876256" y="55422"/>
                </a:lnTo>
                <a:lnTo>
                  <a:pt x="876256" y="29182"/>
                </a:lnTo>
                <a:lnTo>
                  <a:pt x="946400" y="29182"/>
                </a:lnTo>
                <a:lnTo>
                  <a:pt x="946400" y="27308"/>
                </a:lnTo>
                <a:lnTo>
                  <a:pt x="944568" y="21266"/>
                </a:lnTo>
                <a:lnTo>
                  <a:pt x="940913" y="16135"/>
                </a:lnTo>
                <a:lnTo>
                  <a:pt x="937301" y="11004"/>
                </a:lnTo>
                <a:lnTo>
                  <a:pt x="905992" y="263"/>
                </a:lnTo>
                <a:lnTo>
                  <a:pt x="898475" y="0"/>
                </a:lnTo>
                <a:close/>
              </a:path>
              <a:path w="1652904" h="139064">
                <a:moveTo>
                  <a:pt x="945727" y="78447"/>
                </a:moveTo>
                <a:lnTo>
                  <a:pt x="897983" y="78447"/>
                </a:lnTo>
                <a:lnTo>
                  <a:pt x="901218" y="79023"/>
                </a:lnTo>
                <a:lnTo>
                  <a:pt x="906621" y="81348"/>
                </a:lnTo>
                <a:lnTo>
                  <a:pt x="908715" y="83044"/>
                </a:lnTo>
                <a:lnTo>
                  <a:pt x="911658" y="87505"/>
                </a:lnTo>
                <a:lnTo>
                  <a:pt x="912401" y="90227"/>
                </a:lnTo>
                <a:lnTo>
                  <a:pt x="912401" y="98028"/>
                </a:lnTo>
                <a:lnTo>
                  <a:pt x="910841" y="101515"/>
                </a:lnTo>
                <a:lnTo>
                  <a:pt x="904590" y="106195"/>
                </a:lnTo>
                <a:lnTo>
                  <a:pt x="899909" y="107357"/>
                </a:lnTo>
                <a:lnTo>
                  <a:pt x="951280" y="107357"/>
                </a:lnTo>
                <a:lnTo>
                  <a:pt x="951751" y="105755"/>
                </a:lnTo>
                <a:lnTo>
                  <a:pt x="951751" y="91787"/>
                </a:lnTo>
                <a:lnTo>
                  <a:pt x="950327" y="86164"/>
                </a:lnTo>
                <a:lnTo>
                  <a:pt x="945727" y="78447"/>
                </a:lnTo>
                <a:close/>
              </a:path>
              <a:path w="1652904" h="139064">
                <a:moveTo>
                  <a:pt x="946400" y="29182"/>
                </a:moveTo>
                <a:lnTo>
                  <a:pt x="896695" y="29182"/>
                </a:lnTo>
                <a:lnTo>
                  <a:pt x="900527" y="30323"/>
                </a:lnTo>
                <a:lnTo>
                  <a:pt x="903564" y="32595"/>
                </a:lnTo>
                <a:lnTo>
                  <a:pt x="906600" y="34826"/>
                </a:lnTo>
                <a:lnTo>
                  <a:pt x="908118" y="38061"/>
                </a:lnTo>
                <a:lnTo>
                  <a:pt x="908118" y="45108"/>
                </a:lnTo>
                <a:lnTo>
                  <a:pt x="894768" y="55422"/>
                </a:lnTo>
                <a:lnTo>
                  <a:pt x="938015" y="55422"/>
                </a:lnTo>
                <a:lnTo>
                  <a:pt x="940871" y="52207"/>
                </a:lnTo>
                <a:lnTo>
                  <a:pt x="943049" y="48061"/>
                </a:lnTo>
                <a:lnTo>
                  <a:pt x="945280" y="43904"/>
                </a:lnTo>
                <a:lnTo>
                  <a:pt x="946400" y="39307"/>
                </a:lnTo>
                <a:lnTo>
                  <a:pt x="946400" y="29182"/>
                </a:lnTo>
                <a:close/>
              </a:path>
              <a:path w="1652904" h="139064">
                <a:moveTo>
                  <a:pt x="1039696" y="0"/>
                </a:moveTo>
                <a:lnTo>
                  <a:pt x="1002482" y="0"/>
                </a:lnTo>
                <a:lnTo>
                  <a:pt x="1002482" y="137074"/>
                </a:lnTo>
                <a:lnTo>
                  <a:pt x="1039696" y="137074"/>
                </a:lnTo>
                <a:lnTo>
                  <a:pt x="1039696" y="83526"/>
                </a:lnTo>
                <a:lnTo>
                  <a:pt x="1126175" y="83526"/>
                </a:lnTo>
                <a:lnTo>
                  <a:pt x="1126175" y="53548"/>
                </a:lnTo>
                <a:lnTo>
                  <a:pt x="1039696" y="53548"/>
                </a:lnTo>
                <a:lnTo>
                  <a:pt x="1039696" y="0"/>
                </a:lnTo>
                <a:close/>
              </a:path>
              <a:path w="1652904" h="139064">
                <a:moveTo>
                  <a:pt x="1126175" y="83526"/>
                </a:moveTo>
                <a:lnTo>
                  <a:pt x="1088961" y="83526"/>
                </a:lnTo>
                <a:lnTo>
                  <a:pt x="1088961" y="137074"/>
                </a:lnTo>
                <a:lnTo>
                  <a:pt x="1126175" y="137074"/>
                </a:lnTo>
                <a:lnTo>
                  <a:pt x="1126175" y="83526"/>
                </a:lnTo>
                <a:close/>
              </a:path>
              <a:path w="1652904" h="139064">
                <a:moveTo>
                  <a:pt x="1126175" y="0"/>
                </a:moveTo>
                <a:lnTo>
                  <a:pt x="1088961" y="0"/>
                </a:lnTo>
                <a:lnTo>
                  <a:pt x="1088961" y="53548"/>
                </a:lnTo>
                <a:lnTo>
                  <a:pt x="1126175" y="53548"/>
                </a:lnTo>
                <a:lnTo>
                  <a:pt x="1126175" y="0"/>
                </a:lnTo>
                <a:close/>
              </a:path>
              <a:path w="1652904" h="139064">
                <a:moveTo>
                  <a:pt x="1312253" y="0"/>
                </a:moveTo>
                <a:lnTo>
                  <a:pt x="1274243" y="0"/>
                </a:lnTo>
                <a:lnTo>
                  <a:pt x="1325645" y="94510"/>
                </a:lnTo>
                <a:lnTo>
                  <a:pt x="1324305" y="98520"/>
                </a:lnTo>
                <a:lnTo>
                  <a:pt x="1310295" y="110038"/>
                </a:lnTo>
                <a:lnTo>
                  <a:pt x="1299677" y="110038"/>
                </a:lnTo>
                <a:lnTo>
                  <a:pt x="1299677" y="138948"/>
                </a:lnTo>
                <a:lnTo>
                  <a:pt x="1318776" y="138948"/>
                </a:lnTo>
                <a:lnTo>
                  <a:pt x="1325352" y="137472"/>
                </a:lnTo>
                <a:lnTo>
                  <a:pt x="1353133" y="107263"/>
                </a:lnTo>
                <a:lnTo>
                  <a:pt x="1375832" y="55684"/>
                </a:lnTo>
                <a:lnTo>
                  <a:pt x="1340901" y="55684"/>
                </a:lnTo>
                <a:lnTo>
                  <a:pt x="1312253" y="0"/>
                </a:lnTo>
                <a:close/>
              </a:path>
              <a:path w="1652904" h="139064">
                <a:moveTo>
                  <a:pt x="1235407" y="0"/>
                </a:moveTo>
                <a:lnTo>
                  <a:pt x="1184539" y="0"/>
                </a:lnTo>
                <a:lnTo>
                  <a:pt x="1139295" y="137074"/>
                </a:lnTo>
                <a:lnTo>
                  <a:pt x="1179450" y="137074"/>
                </a:lnTo>
                <a:lnTo>
                  <a:pt x="1187373" y="110834"/>
                </a:lnTo>
                <a:lnTo>
                  <a:pt x="1171953" y="110834"/>
                </a:lnTo>
                <a:lnTo>
                  <a:pt x="1171953" y="82992"/>
                </a:lnTo>
                <a:lnTo>
                  <a:pt x="1195779" y="82992"/>
                </a:lnTo>
                <a:lnTo>
                  <a:pt x="1209439" y="37747"/>
                </a:lnTo>
                <a:lnTo>
                  <a:pt x="1247866" y="37747"/>
                </a:lnTo>
                <a:lnTo>
                  <a:pt x="1235407" y="0"/>
                </a:lnTo>
                <a:close/>
              </a:path>
              <a:path w="1652904" h="139064">
                <a:moveTo>
                  <a:pt x="1247866" y="37747"/>
                </a:moveTo>
                <a:lnTo>
                  <a:pt x="1210507" y="37747"/>
                </a:lnTo>
                <a:lnTo>
                  <a:pt x="1240496" y="137074"/>
                </a:lnTo>
                <a:lnTo>
                  <a:pt x="1280652" y="137074"/>
                </a:lnTo>
                <a:lnTo>
                  <a:pt x="1271990" y="110834"/>
                </a:lnTo>
                <a:lnTo>
                  <a:pt x="1247448" y="110834"/>
                </a:lnTo>
                <a:lnTo>
                  <a:pt x="1247448" y="82992"/>
                </a:lnTo>
                <a:lnTo>
                  <a:pt x="1262800" y="82992"/>
                </a:lnTo>
                <a:lnTo>
                  <a:pt x="1247866" y="37747"/>
                </a:lnTo>
                <a:close/>
              </a:path>
              <a:path w="1652904" h="139064">
                <a:moveTo>
                  <a:pt x="1195779" y="82992"/>
                </a:moveTo>
                <a:lnTo>
                  <a:pt x="1171953" y="82992"/>
                </a:lnTo>
                <a:lnTo>
                  <a:pt x="1171953" y="110834"/>
                </a:lnTo>
                <a:lnTo>
                  <a:pt x="1187373" y="110834"/>
                </a:lnTo>
                <a:lnTo>
                  <a:pt x="1195779" y="82992"/>
                </a:lnTo>
                <a:close/>
              </a:path>
              <a:path w="1652904" h="139064">
                <a:moveTo>
                  <a:pt x="1224167" y="82992"/>
                </a:moveTo>
                <a:lnTo>
                  <a:pt x="1195779" y="82992"/>
                </a:lnTo>
                <a:lnTo>
                  <a:pt x="1187373" y="110834"/>
                </a:lnTo>
                <a:lnTo>
                  <a:pt x="1232573" y="110834"/>
                </a:lnTo>
                <a:lnTo>
                  <a:pt x="1224167" y="82992"/>
                </a:lnTo>
                <a:close/>
              </a:path>
              <a:path w="1652904" h="139064">
                <a:moveTo>
                  <a:pt x="1262800" y="82992"/>
                </a:moveTo>
                <a:lnTo>
                  <a:pt x="1247448" y="82992"/>
                </a:lnTo>
                <a:lnTo>
                  <a:pt x="1247448" y="110834"/>
                </a:lnTo>
                <a:lnTo>
                  <a:pt x="1271990" y="110834"/>
                </a:lnTo>
                <a:lnTo>
                  <a:pt x="1262800" y="82992"/>
                </a:lnTo>
                <a:close/>
              </a:path>
              <a:path w="1652904" h="139064">
                <a:moveTo>
                  <a:pt x="1400334" y="0"/>
                </a:moveTo>
                <a:lnTo>
                  <a:pt x="1362859" y="0"/>
                </a:lnTo>
                <a:lnTo>
                  <a:pt x="1340901" y="55684"/>
                </a:lnTo>
                <a:lnTo>
                  <a:pt x="1375832" y="55684"/>
                </a:lnTo>
                <a:lnTo>
                  <a:pt x="1400334" y="0"/>
                </a:lnTo>
                <a:close/>
              </a:path>
              <a:path w="1652904" h="139064">
                <a:moveTo>
                  <a:pt x="1449599" y="0"/>
                </a:moveTo>
                <a:lnTo>
                  <a:pt x="1412386" y="0"/>
                </a:lnTo>
                <a:lnTo>
                  <a:pt x="1412386" y="137074"/>
                </a:lnTo>
                <a:lnTo>
                  <a:pt x="1449599" y="137074"/>
                </a:lnTo>
                <a:lnTo>
                  <a:pt x="1449599" y="81651"/>
                </a:lnTo>
                <a:lnTo>
                  <a:pt x="1500643" y="81651"/>
                </a:lnTo>
                <a:lnTo>
                  <a:pt x="1488415" y="65861"/>
                </a:lnTo>
                <a:lnTo>
                  <a:pt x="1499662" y="51673"/>
                </a:lnTo>
                <a:lnTo>
                  <a:pt x="1449599" y="51673"/>
                </a:lnTo>
                <a:lnTo>
                  <a:pt x="1449599" y="0"/>
                </a:lnTo>
                <a:close/>
              </a:path>
              <a:path w="1652904" h="139064">
                <a:moveTo>
                  <a:pt x="1500643" y="81651"/>
                </a:moveTo>
                <a:lnTo>
                  <a:pt x="1454814" y="81651"/>
                </a:lnTo>
                <a:lnTo>
                  <a:pt x="1496854" y="137074"/>
                </a:lnTo>
                <a:lnTo>
                  <a:pt x="1543565" y="137074"/>
                </a:lnTo>
                <a:lnTo>
                  <a:pt x="1500643" y="81651"/>
                </a:lnTo>
                <a:close/>
              </a:path>
              <a:path w="1652904" h="139064">
                <a:moveTo>
                  <a:pt x="1540623" y="0"/>
                </a:moveTo>
                <a:lnTo>
                  <a:pt x="1493776" y="0"/>
                </a:lnTo>
                <a:lnTo>
                  <a:pt x="1454416" y="51673"/>
                </a:lnTo>
                <a:lnTo>
                  <a:pt x="1499662" y="51673"/>
                </a:lnTo>
                <a:lnTo>
                  <a:pt x="1540623" y="0"/>
                </a:lnTo>
                <a:close/>
              </a:path>
              <a:path w="1652904" h="139064">
                <a:moveTo>
                  <a:pt x="1652347" y="0"/>
                </a:moveTo>
                <a:lnTo>
                  <a:pt x="1553554" y="0"/>
                </a:lnTo>
                <a:lnTo>
                  <a:pt x="1553554" y="137074"/>
                </a:lnTo>
                <a:lnTo>
                  <a:pt x="1652075" y="137074"/>
                </a:lnTo>
                <a:lnTo>
                  <a:pt x="1652075" y="107085"/>
                </a:lnTo>
                <a:lnTo>
                  <a:pt x="1590768" y="107085"/>
                </a:lnTo>
                <a:lnTo>
                  <a:pt x="1590768" y="83526"/>
                </a:lnTo>
                <a:lnTo>
                  <a:pt x="1647258" y="83526"/>
                </a:lnTo>
                <a:lnTo>
                  <a:pt x="1647258" y="53548"/>
                </a:lnTo>
                <a:lnTo>
                  <a:pt x="1590768" y="53548"/>
                </a:lnTo>
                <a:lnTo>
                  <a:pt x="1590768" y="29988"/>
                </a:lnTo>
                <a:lnTo>
                  <a:pt x="1652347" y="29988"/>
                </a:lnTo>
                <a:lnTo>
                  <a:pt x="16523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object 2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040793" y="3507849"/>
            <a:ext cx="1033796" cy="70461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88382" y="2395579"/>
            <a:ext cx="1667960" cy="926177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97473" y="3381011"/>
            <a:ext cx="1723793" cy="225085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93997" y="3670188"/>
            <a:ext cx="1033796" cy="70454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817991" y="3834922"/>
            <a:ext cx="1667964" cy="926177"/>
          </a:xfrm>
          <a:prstGeom prst="rect">
            <a:avLst/>
          </a:prstGeom>
        </p:spPr>
      </p:pic>
      <p:sp>
        <p:nvSpPr>
          <p:cNvPr id="27" name="object 27"/>
          <p:cNvSpPr/>
          <p:nvPr/>
        </p:nvSpPr>
        <p:spPr>
          <a:xfrm>
            <a:off x="2823497" y="4849345"/>
            <a:ext cx="819032" cy="85484"/>
          </a:xfrm>
          <a:custGeom>
            <a:avLst/>
            <a:gdLst/>
            <a:ahLst/>
            <a:cxnLst/>
            <a:rect l="l" t="t" r="r" b="b"/>
            <a:pathLst>
              <a:path w="1350645" h="140970">
                <a:moveTo>
                  <a:pt x="96384" y="1874"/>
                </a:moveTo>
                <a:lnTo>
                  <a:pt x="0" y="1874"/>
                </a:lnTo>
                <a:lnTo>
                  <a:pt x="0" y="138948"/>
                </a:lnTo>
                <a:lnTo>
                  <a:pt x="51139" y="138948"/>
                </a:lnTo>
                <a:lnTo>
                  <a:pt x="59499" y="138585"/>
                </a:lnTo>
                <a:lnTo>
                  <a:pt x="97527" y="121833"/>
                </a:lnTo>
                <a:lnTo>
                  <a:pt x="106365" y="109766"/>
                </a:lnTo>
                <a:lnTo>
                  <a:pt x="37213" y="109766"/>
                </a:lnTo>
                <a:lnTo>
                  <a:pt x="37213" y="76301"/>
                </a:lnTo>
                <a:lnTo>
                  <a:pt x="106417" y="76301"/>
                </a:lnTo>
                <a:lnTo>
                  <a:pt x="106289" y="75882"/>
                </a:lnTo>
                <a:lnTo>
                  <a:pt x="74593" y="51048"/>
                </a:lnTo>
                <a:lnTo>
                  <a:pt x="51139" y="47925"/>
                </a:lnTo>
                <a:lnTo>
                  <a:pt x="37213" y="47925"/>
                </a:lnTo>
                <a:lnTo>
                  <a:pt x="37213" y="31862"/>
                </a:lnTo>
                <a:lnTo>
                  <a:pt x="96384" y="31862"/>
                </a:lnTo>
                <a:lnTo>
                  <a:pt x="96384" y="1874"/>
                </a:lnTo>
                <a:close/>
              </a:path>
              <a:path w="1350645" h="140970">
                <a:moveTo>
                  <a:pt x="106417" y="76301"/>
                </a:moveTo>
                <a:lnTo>
                  <a:pt x="57830" y="76301"/>
                </a:lnTo>
                <a:lnTo>
                  <a:pt x="62940" y="77861"/>
                </a:lnTo>
                <a:lnTo>
                  <a:pt x="66469" y="80992"/>
                </a:lnTo>
                <a:lnTo>
                  <a:pt x="69987" y="84070"/>
                </a:lnTo>
                <a:lnTo>
                  <a:pt x="71756" y="87944"/>
                </a:lnTo>
                <a:lnTo>
                  <a:pt x="71756" y="95934"/>
                </a:lnTo>
                <a:lnTo>
                  <a:pt x="70950" y="98876"/>
                </a:lnTo>
                <a:lnTo>
                  <a:pt x="69338" y="101473"/>
                </a:lnTo>
                <a:lnTo>
                  <a:pt x="67778" y="104059"/>
                </a:lnTo>
                <a:lnTo>
                  <a:pt x="65463" y="106091"/>
                </a:lnTo>
                <a:lnTo>
                  <a:pt x="62385" y="107556"/>
                </a:lnTo>
                <a:lnTo>
                  <a:pt x="59348" y="109033"/>
                </a:lnTo>
                <a:lnTo>
                  <a:pt x="55600" y="109766"/>
                </a:lnTo>
                <a:lnTo>
                  <a:pt x="106365" y="109766"/>
                </a:lnTo>
                <a:lnTo>
                  <a:pt x="108698" y="102007"/>
                </a:lnTo>
                <a:lnTo>
                  <a:pt x="108698" y="83798"/>
                </a:lnTo>
                <a:lnTo>
                  <a:pt x="106417" y="76301"/>
                </a:lnTo>
                <a:close/>
              </a:path>
              <a:path w="1350645" h="140970">
                <a:moveTo>
                  <a:pt x="243929" y="1874"/>
                </a:moveTo>
                <a:lnTo>
                  <a:pt x="144602" y="1874"/>
                </a:lnTo>
                <a:lnTo>
                  <a:pt x="142466" y="59432"/>
                </a:lnTo>
                <a:lnTo>
                  <a:pt x="142017" y="68122"/>
                </a:lnTo>
                <a:lnTo>
                  <a:pt x="129367" y="107085"/>
                </a:lnTo>
                <a:lnTo>
                  <a:pt x="117294" y="110300"/>
                </a:lnTo>
                <a:lnTo>
                  <a:pt x="117294" y="138948"/>
                </a:lnTo>
                <a:lnTo>
                  <a:pt x="126404" y="138948"/>
                </a:lnTo>
                <a:lnTo>
                  <a:pt x="134682" y="138555"/>
                </a:lnTo>
                <a:lnTo>
                  <a:pt x="167357" y="118743"/>
                </a:lnTo>
                <a:lnTo>
                  <a:pt x="176738" y="73893"/>
                </a:lnTo>
                <a:lnTo>
                  <a:pt x="178874" y="30794"/>
                </a:lnTo>
                <a:lnTo>
                  <a:pt x="243929" y="30794"/>
                </a:lnTo>
                <a:lnTo>
                  <a:pt x="243929" y="1874"/>
                </a:lnTo>
                <a:close/>
              </a:path>
              <a:path w="1350645" h="140970">
                <a:moveTo>
                  <a:pt x="243929" y="30794"/>
                </a:moveTo>
                <a:lnTo>
                  <a:pt x="208056" y="30794"/>
                </a:lnTo>
                <a:lnTo>
                  <a:pt x="208056" y="138948"/>
                </a:lnTo>
                <a:lnTo>
                  <a:pt x="243929" y="138948"/>
                </a:lnTo>
                <a:lnTo>
                  <a:pt x="243929" y="30794"/>
                </a:lnTo>
                <a:close/>
              </a:path>
              <a:path w="1350645" h="140970">
                <a:moveTo>
                  <a:pt x="353109" y="1874"/>
                </a:moveTo>
                <a:lnTo>
                  <a:pt x="302242" y="1874"/>
                </a:lnTo>
                <a:lnTo>
                  <a:pt x="256997" y="138948"/>
                </a:lnTo>
                <a:lnTo>
                  <a:pt x="297153" y="138948"/>
                </a:lnTo>
                <a:lnTo>
                  <a:pt x="305075" y="112708"/>
                </a:lnTo>
                <a:lnTo>
                  <a:pt x="289666" y="112708"/>
                </a:lnTo>
                <a:lnTo>
                  <a:pt x="289666" y="84866"/>
                </a:lnTo>
                <a:lnTo>
                  <a:pt x="313481" y="84866"/>
                </a:lnTo>
                <a:lnTo>
                  <a:pt x="327141" y="39621"/>
                </a:lnTo>
                <a:lnTo>
                  <a:pt x="365569" y="39621"/>
                </a:lnTo>
                <a:lnTo>
                  <a:pt x="353109" y="1874"/>
                </a:lnTo>
                <a:close/>
              </a:path>
              <a:path w="1350645" h="140970">
                <a:moveTo>
                  <a:pt x="365569" y="39621"/>
                </a:moveTo>
                <a:lnTo>
                  <a:pt x="328209" y="39621"/>
                </a:lnTo>
                <a:lnTo>
                  <a:pt x="358198" y="138948"/>
                </a:lnTo>
                <a:lnTo>
                  <a:pt x="398354" y="138948"/>
                </a:lnTo>
                <a:lnTo>
                  <a:pt x="389693" y="112708"/>
                </a:lnTo>
                <a:lnTo>
                  <a:pt x="365161" y="112708"/>
                </a:lnTo>
                <a:lnTo>
                  <a:pt x="365161" y="84866"/>
                </a:lnTo>
                <a:lnTo>
                  <a:pt x="380503" y="84866"/>
                </a:lnTo>
                <a:lnTo>
                  <a:pt x="365569" y="39621"/>
                </a:lnTo>
                <a:close/>
              </a:path>
              <a:path w="1350645" h="140970">
                <a:moveTo>
                  <a:pt x="313481" y="84866"/>
                </a:moveTo>
                <a:lnTo>
                  <a:pt x="289666" y="84866"/>
                </a:lnTo>
                <a:lnTo>
                  <a:pt x="289666" y="112708"/>
                </a:lnTo>
                <a:lnTo>
                  <a:pt x="305075" y="112708"/>
                </a:lnTo>
                <a:lnTo>
                  <a:pt x="313481" y="84866"/>
                </a:lnTo>
                <a:close/>
              </a:path>
              <a:path w="1350645" h="140970">
                <a:moveTo>
                  <a:pt x="341870" y="84866"/>
                </a:moveTo>
                <a:lnTo>
                  <a:pt x="313481" y="84866"/>
                </a:lnTo>
                <a:lnTo>
                  <a:pt x="305075" y="112708"/>
                </a:lnTo>
                <a:lnTo>
                  <a:pt x="350276" y="112708"/>
                </a:lnTo>
                <a:lnTo>
                  <a:pt x="341870" y="84866"/>
                </a:lnTo>
                <a:close/>
              </a:path>
              <a:path w="1350645" h="140970">
                <a:moveTo>
                  <a:pt x="380503" y="84866"/>
                </a:moveTo>
                <a:lnTo>
                  <a:pt x="365161" y="84866"/>
                </a:lnTo>
                <a:lnTo>
                  <a:pt x="365161" y="112708"/>
                </a:lnTo>
                <a:lnTo>
                  <a:pt x="389693" y="112708"/>
                </a:lnTo>
                <a:lnTo>
                  <a:pt x="380503" y="84866"/>
                </a:lnTo>
                <a:close/>
              </a:path>
              <a:path w="1350645" h="140970">
                <a:moveTo>
                  <a:pt x="507942" y="1874"/>
                </a:moveTo>
                <a:lnTo>
                  <a:pt x="411558" y="1874"/>
                </a:lnTo>
                <a:lnTo>
                  <a:pt x="411558" y="138948"/>
                </a:lnTo>
                <a:lnTo>
                  <a:pt x="448771" y="138948"/>
                </a:lnTo>
                <a:lnTo>
                  <a:pt x="448771" y="31862"/>
                </a:lnTo>
                <a:lnTo>
                  <a:pt x="507942" y="31862"/>
                </a:lnTo>
                <a:lnTo>
                  <a:pt x="507942" y="1874"/>
                </a:lnTo>
                <a:close/>
              </a:path>
              <a:path w="1350645" h="140970">
                <a:moveTo>
                  <a:pt x="581490" y="0"/>
                </a:moveTo>
                <a:lnTo>
                  <a:pt x="540482" y="12598"/>
                </a:lnTo>
                <a:lnTo>
                  <a:pt x="517040" y="49329"/>
                </a:lnTo>
                <a:lnTo>
                  <a:pt x="514832" y="70416"/>
                </a:lnTo>
                <a:lnTo>
                  <a:pt x="515394" y="81411"/>
                </a:lnTo>
                <a:lnTo>
                  <a:pt x="534243" y="122801"/>
                </a:lnTo>
                <a:lnTo>
                  <a:pt x="572418" y="140320"/>
                </a:lnTo>
                <a:lnTo>
                  <a:pt x="581490" y="140822"/>
                </a:lnTo>
                <a:lnTo>
                  <a:pt x="590578" y="140320"/>
                </a:lnTo>
                <a:lnTo>
                  <a:pt x="628797" y="122801"/>
                </a:lnTo>
                <a:lnTo>
                  <a:pt x="639542" y="108426"/>
                </a:lnTo>
                <a:lnTo>
                  <a:pt x="575333" y="108426"/>
                </a:lnTo>
                <a:lnTo>
                  <a:pt x="570139" y="106981"/>
                </a:lnTo>
                <a:lnTo>
                  <a:pt x="553114" y="78625"/>
                </a:lnTo>
                <a:lnTo>
                  <a:pt x="553114" y="62207"/>
                </a:lnTo>
                <a:lnTo>
                  <a:pt x="575333" y="32396"/>
                </a:lnTo>
                <a:lnTo>
                  <a:pt x="639509" y="32396"/>
                </a:lnTo>
                <a:lnTo>
                  <a:pt x="639258" y="31862"/>
                </a:lnTo>
                <a:lnTo>
                  <a:pt x="607446" y="4558"/>
                </a:lnTo>
                <a:lnTo>
                  <a:pt x="590578" y="506"/>
                </a:lnTo>
                <a:lnTo>
                  <a:pt x="581490" y="0"/>
                </a:lnTo>
                <a:close/>
              </a:path>
              <a:path w="1350645" h="140970">
                <a:moveTo>
                  <a:pt x="639509" y="32396"/>
                </a:moveTo>
                <a:lnTo>
                  <a:pt x="587647" y="32396"/>
                </a:lnTo>
                <a:lnTo>
                  <a:pt x="592830" y="33873"/>
                </a:lnTo>
                <a:lnTo>
                  <a:pt x="597018" y="36815"/>
                </a:lnTo>
                <a:lnTo>
                  <a:pt x="601259" y="39716"/>
                </a:lnTo>
                <a:lnTo>
                  <a:pt x="604452" y="43998"/>
                </a:lnTo>
                <a:lnTo>
                  <a:pt x="606463" y="49329"/>
                </a:lnTo>
                <a:lnTo>
                  <a:pt x="608777" y="55286"/>
                </a:lnTo>
                <a:lnTo>
                  <a:pt x="609876" y="62207"/>
                </a:lnTo>
                <a:lnTo>
                  <a:pt x="609876" y="78625"/>
                </a:lnTo>
                <a:lnTo>
                  <a:pt x="608777" y="85557"/>
                </a:lnTo>
                <a:lnTo>
                  <a:pt x="606588" y="91232"/>
                </a:lnTo>
                <a:lnTo>
                  <a:pt x="604452" y="96845"/>
                </a:lnTo>
                <a:lnTo>
                  <a:pt x="601259" y="101138"/>
                </a:lnTo>
                <a:lnTo>
                  <a:pt x="592830" y="106981"/>
                </a:lnTo>
                <a:lnTo>
                  <a:pt x="587647" y="108426"/>
                </a:lnTo>
                <a:lnTo>
                  <a:pt x="639542" y="108426"/>
                </a:lnTo>
                <a:lnTo>
                  <a:pt x="643153" y="100718"/>
                </a:lnTo>
                <a:lnTo>
                  <a:pt x="645934" y="91511"/>
                </a:lnTo>
                <a:lnTo>
                  <a:pt x="647602" y="81411"/>
                </a:lnTo>
                <a:lnTo>
                  <a:pt x="648158" y="70416"/>
                </a:lnTo>
                <a:lnTo>
                  <a:pt x="647602" y="59420"/>
                </a:lnTo>
                <a:lnTo>
                  <a:pt x="645989" y="49663"/>
                </a:lnTo>
                <a:lnTo>
                  <a:pt x="645934" y="49329"/>
                </a:lnTo>
                <a:lnTo>
                  <a:pt x="643153" y="40144"/>
                </a:lnTo>
                <a:lnTo>
                  <a:pt x="639509" y="32396"/>
                </a:lnTo>
                <a:close/>
              </a:path>
              <a:path w="1350645" h="140970">
                <a:moveTo>
                  <a:pt x="777086" y="31862"/>
                </a:moveTo>
                <a:lnTo>
                  <a:pt x="740406" y="31862"/>
                </a:lnTo>
                <a:lnTo>
                  <a:pt x="740406" y="138948"/>
                </a:lnTo>
                <a:lnTo>
                  <a:pt x="777086" y="138948"/>
                </a:lnTo>
                <a:lnTo>
                  <a:pt x="777086" y="31862"/>
                </a:lnTo>
                <a:close/>
              </a:path>
              <a:path w="1350645" h="140970">
                <a:moveTo>
                  <a:pt x="818310" y="1874"/>
                </a:moveTo>
                <a:lnTo>
                  <a:pt x="699172" y="1874"/>
                </a:lnTo>
                <a:lnTo>
                  <a:pt x="699172" y="31862"/>
                </a:lnTo>
                <a:lnTo>
                  <a:pt x="818310" y="31862"/>
                </a:lnTo>
                <a:lnTo>
                  <a:pt x="818310" y="1874"/>
                </a:lnTo>
                <a:close/>
              </a:path>
              <a:path w="1350645" h="140970">
                <a:moveTo>
                  <a:pt x="891752" y="1874"/>
                </a:moveTo>
                <a:lnTo>
                  <a:pt x="832320" y="1874"/>
                </a:lnTo>
                <a:lnTo>
                  <a:pt x="832320" y="138948"/>
                </a:lnTo>
                <a:lnTo>
                  <a:pt x="896841" y="138948"/>
                </a:lnTo>
                <a:lnTo>
                  <a:pt x="904043" y="138634"/>
                </a:lnTo>
                <a:lnTo>
                  <a:pt x="939133" y="120142"/>
                </a:lnTo>
                <a:lnTo>
                  <a:pt x="943060" y="114300"/>
                </a:lnTo>
                <a:lnTo>
                  <a:pt x="944555" y="109232"/>
                </a:lnTo>
                <a:lnTo>
                  <a:pt x="869533" y="109232"/>
                </a:lnTo>
                <a:lnTo>
                  <a:pt x="869533" y="80322"/>
                </a:lnTo>
                <a:lnTo>
                  <a:pt x="939004" y="80322"/>
                </a:lnTo>
                <a:lnTo>
                  <a:pt x="937887" y="78447"/>
                </a:lnTo>
                <a:lnTo>
                  <a:pt x="934055" y="74678"/>
                </a:lnTo>
                <a:lnTo>
                  <a:pt x="929228" y="71955"/>
                </a:lnTo>
                <a:lnTo>
                  <a:pt x="924411" y="69181"/>
                </a:lnTo>
                <a:lnTo>
                  <a:pt x="919061" y="67694"/>
                </a:lnTo>
                <a:lnTo>
                  <a:pt x="913165" y="67463"/>
                </a:lnTo>
                <a:lnTo>
                  <a:pt x="913165" y="66134"/>
                </a:lnTo>
                <a:lnTo>
                  <a:pt x="931292" y="57296"/>
                </a:lnTo>
                <a:lnTo>
                  <a:pt x="869533" y="57296"/>
                </a:lnTo>
                <a:lnTo>
                  <a:pt x="869533" y="31056"/>
                </a:lnTo>
                <a:lnTo>
                  <a:pt x="939667" y="31056"/>
                </a:lnTo>
                <a:lnTo>
                  <a:pt x="939667" y="29182"/>
                </a:lnTo>
                <a:lnTo>
                  <a:pt x="937845" y="23140"/>
                </a:lnTo>
                <a:lnTo>
                  <a:pt x="934180" y="18009"/>
                </a:lnTo>
                <a:lnTo>
                  <a:pt x="930568" y="12879"/>
                </a:lnTo>
                <a:lnTo>
                  <a:pt x="899268" y="2137"/>
                </a:lnTo>
                <a:lnTo>
                  <a:pt x="891752" y="1874"/>
                </a:lnTo>
                <a:close/>
              </a:path>
              <a:path w="1350645" h="140970">
                <a:moveTo>
                  <a:pt x="939004" y="80322"/>
                </a:moveTo>
                <a:lnTo>
                  <a:pt x="891260" y="80322"/>
                </a:lnTo>
                <a:lnTo>
                  <a:pt x="894496" y="80898"/>
                </a:lnTo>
                <a:lnTo>
                  <a:pt x="899888" y="83222"/>
                </a:lnTo>
                <a:lnTo>
                  <a:pt x="901993" y="84918"/>
                </a:lnTo>
                <a:lnTo>
                  <a:pt x="904935" y="89379"/>
                </a:lnTo>
                <a:lnTo>
                  <a:pt x="905668" y="92101"/>
                </a:lnTo>
                <a:lnTo>
                  <a:pt x="905668" y="99902"/>
                </a:lnTo>
                <a:lnTo>
                  <a:pt x="904108" y="103389"/>
                </a:lnTo>
                <a:lnTo>
                  <a:pt x="900988" y="105755"/>
                </a:lnTo>
                <a:lnTo>
                  <a:pt x="897867" y="108070"/>
                </a:lnTo>
                <a:lnTo>
                  <a:pt x="893176" y="109232"/>
                </a:lnTo>
                <a:lnTo>
                  <a:pt x="944555" y="109232"/>
                </a:lnTo>
                <a:lnTo>
                  <a:pt x="945028" y="107630"/>
                </a:lnTo>
                <a:lnTo>
                  <a:pt x="945028" y="93662"/>
                </a:lnTo>
                <a:lnTo>
                  <a:pt x="943604" y="88039"/>
                </a:lnTo>
                <a:lnTo>
                  <a:pt x="939004" y="80322"/>
                </a:lnTo>
                <a:close/>
              </a:path>
              <a:path w="1350645" h="140970">
                <a:moveTo>
                  <a:pt x="939667" y="31056"/>
                </a:moveTo>
                <a:lnTo>
                  <a:pt x="889962" y="31056"/>
                </a:lnTo>
                <a:lnTo>
                  <a:pt x="893805" y="32197"/>
                </a:lnTo>
                <a:lnTo>
                  <a:pt x="896841" y="34470"/>
                </a:lnTo>
                <a:lnTo>
                  <a:pt x="899867" y="36700"/>
                </a:lnTo>
                <a:lnTo>
                  <a:pt x="901386" y="39935"/>
                </a:lnTo>
                <a:lnTo>
                  <a:pt x="901386" y="46982"/>
                </a:lnTo>
                <a:lnTo>
                  <a:pt x="888046" y="57296"/>
                </a:lnTo>
                <a:lnTo>
                  <a:pt x="931292" y="57296"/>
                </a:lnTo>
                <a:lnTo>
                  <a:pt x="934139" y="54082"/>
                </a:lnTo>
                <a:lnTo>
                  <a:pt x="936327" y="49935"/>
                </a:lnTo>
                <a:lnTo>
                  <a:pt x="938557" y="45778"/>
                </a:lnTo>
                <a:lnTo>
                  <a:pt x="939667" y="41181"/>
                </a:lnTo>
                <a:lnTo>
                  <a:pt x="939667" y="31056"/>
                </a:lnTo>
                <a:close/>
              </a:path>
              <a:path w="1350645" h="140970">
                <a:moveTo>
                  <a:pt x="1024335" y="0"/>
                </a:moveTo>
                <a:lnTo>
                  <a:pt x="983327" y="12598"/>
                </a:lnTo>
                <a:lnTo>
                  <a:pt x="959885" y="49329"/>
                </a:lnTo>
                <a:lnTo>
                  <a:pt x="957677" y="70416"/>
                </a:lnTo>
                <a:lnTo>
                  <a:pt x="958239" y="81411"/>
                </a:lnTo>
                <a:lnTo>
                  <a:pt x="977088" y="122801"/>
                </a:lnTo>
                <a:lnTo>
                  <a:pt x="1015263" y="140320"/>
                </a:lnTo>
                <a:lnTo>
                  <a:pt x="1024335" y="140822"/>
                </a:lnTo>
                <a:lnTo>
                  <a:pt x="1033423" y="140320"/>
                </a:lnTo>
                <a:lnTo>
                  <a:pt x="1071642" y="122801"/>
                </a:lnTo>
                <a:lnTo>
                  <a:pt x="1082387" y="108426"/>
                </a:lnTo>
                <a:lnTo>
                  <a:pt x="1018178" y="108426"/>
                </a:lnTo>
                <a:lnTo>
                  <a:pt x="1012984" y="106981"/>
                </a:lnTo>
                <a:lnTo>
                  <a:pt x="995959" y="78625"/>
                </a:lnTo>
                <a:lnTo>
                  <a:pt x="995959" y="62207"/>
                </a:lnTo>
                <a:lnTo>
                  <a:pt x="1018178" y="32396"/>
                </a:lnTo>
                <a:lnTo>
                  <a:pt x="1082354" y="32396"/>
                </a:lnTo>
                <a:lnTo>
                  <a:pt x="1082103" y="31862"/>
                </a:lnTo>
                <a:lnTo>
                  <a:pt x="1050291" y="4558"/>
                </a:lnTo>
                <a:lnTo>
                  <a:pt x="1033423" y="506"/>
                </a:lnTo>
                <a:lnTo>
                  <a:pt x="1024335" y="0"/>
                </a:lnTo>
                <a:close/>
              </a:path>
              <a:path w="1350645" h="140970">
                <a:moveTo>
                  <a:pt x="1082354" y="32396"/>
                </a:moveTo>
                <a:lnTo>
                  <a:pt x="1030502" y="32396"/>
                </a:lnTo>
                <a:lnTo>
                  <a:pt x="1035675" y="33873"/>
                </a:lnTo>
                <a:lnTo>
                  <a:pt x="1039863" y="36815"/>
                </a:lnTo>
                <a:lnTo>
                  <a:pt x="1044104" y="39716"/>
                </a:lnTo>
                <a:lnTo>
                  <a:pt x="1047297" y="43998"/>
                </a:lnTo>
                <a:lnTo>
                  <a:pt x="1049308" y="49329"/>
                </a:lnTo>
                <a:lnTo>
                  <a:pt x="1051622" y="55286"/>
                </a:lnTo>
                <a:lnTo>
                  <a:pt x="1052721" y="62207"/>
                </a:lnTo>
                <a:lnTo>
                  <a:pt x="1052721" y="78625"/>
                </a:lnTo>
                <a:lnTo>
                  <a:pt x="1051622" y="85557"/>
                </a:lnTo>
                <a:lnTo>
                  <a:pt x="1049434" y="91232"/>
                </a:lnTo>
                <a:lnTo>
                  <a:pt x="1047297" y="96845"/>
                </a:lnTo>
                <a:lnTo>
                  <a:pt x="1044104" y="101138"/>
                </a:lnTo>
                <a:lnTo>
                  <a:pt x="1035675" y="106981"/>
                </a:lnTo>
                <a:lnTo>
                  <a:pt x="1030502" y="108426"/>
                </a:lnTo>
                <a:lnTo>
                  <a:pt x="1082387" y="108426"/>
                </a:lnTo>
                <a:lnTo>
                  <a:pt x="1085994" y="100718"/>
                </a:lnTo>
                <a:lnTo>
                  <a:pt x="1088775" y="91511"/>
                </a:lnTo>
                <a:lnTo>
                  <a:pt x="1090446" y="81411"/>
                </a:lnTo>
                <a:lnTo>
                  <a:pt x="1091003" y="70416"/>
                </a:lnTo>
                <a:lnTo>
                  <a:pt x="1090446" y="59420"/>
                </a:lnTo>
                <a:lnTo>
                  <a:pt x="1088831" y="49663"/>
                </a:lnTo>
                <a:lnTo>
                  <a:pt x="1088775" y="49329"/>
                </a:lnTo>
                <a:lnTo>
                  <a:pt x="1085994" y="40144"/>
                </a:lnTo>
                <a:lnTo>
                  <a:pt x="1082354" y="32396"/>
                </a:lnTo>
                <a:close/>
              </a:path>
              <a:path w="1350645" h="140970">
                <a:moveTo>
                  <a:pt x="1167388" y="1874"/>
                </a:moveTo>
                <a:lnTo>
                  <a:pt x="1108217" y="1874"/>
                </a:lnTo>
                <a:lnTo>
                  <a:pt x="1108217" y="138948"/>
                </a:lnTo>
                <a:lnTo>
                  <a:pt x="1145431" y="138948"/>
                </a:lnTo>
                <a:lnTo>
                  <a:pt x="1145431" y="98258"/>
                </a:lnTo>
                <a:lnTo>
                  <a:pt x="1130709" y="98258"/>
                </a:lnTo>
                <a:lnTo>
                  <a:pt x="1130709" y="69338"/>
                </a:lnTo>
                <a:lnTo>
                  <a:pt x="1145431" y="69338"/>
                </a:lnTo>
                <a:lnTo>
                  <a:pt x="1145431" y="31590"/>
                </a:lnTo>
                <a:lnTo>
                  <a:pt x="1215020" y="31590"/>
                </a:lnTo>
                <a:lnTo>
                  <a:pt x="1181693" y="3380"/>
                </a:lnTo>
                <a:lnTo>
                  <a:pt x="1174777" y="2251"/>
                </a:lnTo>
                <a:lnTo>
                  <a:pt x="1167388" y="1874"/>
                </a:lnTo>
                <a:close/>
              </a:path>
              <a:path w="1350645" h="140970">
                <a:moveTo>
                  <a:pt x="1145431" y="69338"/>
                </a:moveTo>
                <a:lnTo>
                  <a:pt x="1130709" y="69338"/>
                </a:lnTo>
                <a:lnTo>
                  <a:pt x="1130709" y="98258"/>
                </a:lnTo>
                <a:lnTo>
                  <a:pt x="1145431" y="98258"/>
                </a:lnTo>
                <a:lnTo>
                  <a:pt x="1145431" y="69338"/>
                </a:lnTo>
                <a:close/>
              </a:path>
              <a:path w="1350645" h="140970">
                <a:moveTo>
                  <a:pt x="1215020" y="31590"/>
                </a:moveTo>
                <a:lnTo>
                  <a:pt x="1162927" y="31590"/>
                </a:lnTo>
                <a:lnTo>
                  <a:pt x="1166645" y="32355"/>
                </a:lnTo>
                <a:lnTo>
                  <a:pt x="1169734" y="33873"/>
                </a:lnTo>
                <a:lnTo>
                  <a:pt x="1172854" y="35339"/>
                </a:lnTo>
                <a:lnTo>
                  <a:pt x="1175241" y="37485"/>
                </a:lnTo>
                <a:lnTo>
                  <a:pt x="1176885" y="40291"/>
                </a:lnTo>
                <a:lnTo>
                  <a:pt x="1178581" y="43056"/>
                </a:lnTo>
                <a:lnTo>
                  <a:pt x="1179430" y="46406"/>
                </a:lnTo>
                <a:lnTo>
                  <a:pt x="1179430" y="54218"/>
                </a:lnTo>
                <a:lnTo>
                  <a:pt x="1178615" y="57446"/>
                </a:lnTo>
                <a:lnTo>
                  <a:pt x="1178581" y="57579"/>
                </a:lnTo>
                <a:lnTo>
                  <a:pt x="1176885" y="60437"/>
                </a:lnTo>
                <a:lnTo>
                  <a:pt x="1175241" y="63296"/>
                </a:lnTo>
                <a:lnTo>
                  <a:pt x="1172854" y="65505"/>
                </a:lnTo>
                <a:lnTo>
                  <a:pt x="1166645" y="68584"/>
                </a:lnTo>
                <a:lnTo>
                  <a:pt x="1162927" y="69338"/>
                </a:lnTo>
                <a:lnTo>
                  <a:pt x="1145431" y="69338"/>
                </a:lnTo>
                <a:lnTo>
                  <a:pt x="1145431" y="98258"/>
                </a:lnTo>
                <a:lnTo>
                  <a:pt x="1166048" y="98258"/>
                </a:lnTo>
                <a:lnTo>
                  <a:pt x="1173632" y="97893"/>
                </a:lnTo>
                <a:lnTo>
                  <a:pt x="1211690" y="75830"/>
                </a:lnTo>
                <a:lnTo>
                  <a:pt x="1217821" y="57579"/>
                </a:lnTo>
                <a:lnTo>
                  <a:pt x="1217845" y="57446"/>
                </a:lnTo>
                <a:lnTo>
                  <a:pt x="1218256" y="50333"/>
                </a:lnTo>
                <a:lnTo>
                  <a:pt x="1217857" y="43267"/>
                </a:lnTo>
                <a:lnTo>
                  <a:pt x="1216663" y="36662"/>
                </a:lnTo>
                <a:lnTo>
                  <a:pt x="1215020" y="31590"/>
                </a:lnTo>
                <a:close/>
              </a:path>
              <a:path w="1350645" h="140970">
                <a:moveTo>
                  <a:pt x="1269123" y="1874"/>
                </a:moveTo>
                <a:lnTo>
                  <a:pt x="1231910" y="1874"/>
                </a:lnTo>
                <a:lnTo>
                  <a:pt x="1231910" y="138948"/>
                </a:lnTo>
                <a:lnTo>
                  <a:pt x="1262966" y="138948"/>
                </a:lnTo>
                <a:lnTo>
                  <a:pt x="1307892" y="73620"/>
                </a:lnTo>
                <a:lnTo>
                  <a:pt x="1269123" y="73620"/>
                </a:lnTo>
                <a:lnTo>
                  <a:pt x="1269123" y="1874"/>
                </a:lnTo>
                <a:close/>
              </a:path>
              <a:path w="1350645" h="140970">
                <a:moveTo>
                  <a:pt x="1350513" y="66929"/>
                </a:moveTo>
                <a:lnTo>
                  <a:pt x="1313289" y="66929"/>
                </a:lnTo>
                <a:lnTo>
                  <a:pt x="1313289" y="138948"/>
                </a:lnTo>
                <a:lnTo>
                  <a:pt x="1350513" y="138948"/>
                </a:lnTo>
                <a:lnTo>
                  <a:pt x="1350513" y="66929"/>
                </a:lnTo>
                <a:close/>
              </a:path>
              <a:path w="1350645" h="140970">
                <a:moveTo>
                  <a:pt x="1350513" y="1874"/>
                </a:moveTo>
                <a:lnTo>
                  <a:pt x="1318912" y="1874"/>
                </a:lnTo>
                <a:lnTo>
                  <a:pt x="1270191" y="73620"/>
                </a:lnTo>
                <a:lnTo>
                  <a:pt x="1307892" y="73620"/>
                </a:lnTo>
                <a:lnTo>
                  <a:pt x="1312494" y="66929"/>
                </a:lnTo>
                <a:lnTo>
                  <a:pt x="1350513" y="66929"/>
                </a:lnTo>
                <a:lnTo>
                  <a:pt x="1350513" y="18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object 28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823604" y="4973758"/>
            <a:ext cx="1033796" cy="70454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83702" y="2215372"/>
            <a:ext cx="1033797" cy="70454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87328" y="2036918"/>
            <a:ext cx="1506877" cy="125492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030614" y="3834922"/>
            <a:ext cx="1667958" cy="926177"/>
          </a:xfrm>
          <a:prstGeom prst="rect">
            <a:avLst/>
          </a:prstGeom>
        </p:spPr>
      </p:pic>
      <p:sp>
        <p:nvSpPr>
          <p:cNvPr id="32" name="object 32"/>
          <p:cNvSpPr/>
          <p:nvPr/>
        </p:nvSpPr>
        <p:spPr>
          <a:xfrm>
            <a:off x="5036234" y="4850482"/>
            <a:ext cx="1021576" cy="83174"/>
          </a:xfrm>
          <a:custGeom>
            <a:avLst/>
            <a:gdLst/>
            <a:ahLst/>
            <a:cxnLst/>
            <a:rect l="l" t="t" r="r" b="b"/>
            <a:pathLst>
              <a:path w="1684654" h="137159">
                <a:moveTo>
                  <a:pt x="119671" y="0"/>
                </a:moveTo>
                <a:lnTo>
                  <a:pt x="0" y="0"/>
                </a:lnTo>
                <a:lnTo>
                  <a:pt x="0" y="137074"/>
                </a:lnTo>
                <a:lnTo>
                  <a:pt x="36679" y="137074"/>
                </a:lnTo>
                <a:lnTo>
                  <a:pt x="36679" y="29454"/>
                </a:lnTo>
                <a:lnTo>
                  <a:pt x="119671" y="29454"/>
                </a:lnTo>
                <a:lnTo>
                  <a:pt x="119671" y="0"/>
                </a:lnTo>
                <a:close/>
              </a:path>
              <a:path w="1684654" h="137159">
                <a:moveTo>
                  <a:pt x="119671" y="29454"/>
                </a:moveTo>
                <a:lnTo>
                  <a:pt x="82992" y="29454"/>
                </a:lnTo>
                <a:lnTo>
                  <a:pt x="82992" y="137074"/>
                </a:lnTo>
                <a:lnTo>
                  <a:pt x="119671" y="137074"/>
                </a:lnTo>
                <a:lnTo>
                  <a:pt x="119671" y="29454"/>
                </a:lnTo>
                <a:close/>
              </a:path>
              <a:path w="1684654" h="137159">
                <a:moveTo>
                  <a:pt x="202643" y="0"/>
                </a:moveTo>
                <a:lnTo>
                  <a:pt x="143482" y="0"/>
                </a:lnTo>
                <a:lnTo>
                  <a:pt x="143482" y="137074"/>
                </a:lnTo>
                <a:lnTo>
                  <a:pt x="180696" y="137074"/>
                </a:lnTo>
                <a:lnTo>
                  <a:pt x="180696" y="96384"/>
                </a:lnTo>
                <a:lnTo>
                  <a:pt x="165974" y="96384"/>
                </a:lnTo>
                <a:lnTo>
                  <a:pt x="165974" y="67463"/>
                </a:lnTo>
                <a:lnTo>
                  <a:pt x="180696" y="67463"/>
                </a:lnTo>
                <a:lnTo>
                  <a:pt x="180696" y="29716"/>
                </a:lnTo>
                <a:lnTo>
                  <a:pt x="250283" y="29716"/>
                </a:lnTo>
                <a:lnTo>
                  <a:pt x="216952" y="1506"/>
                </a:lnTo>
                <a:lnTo>
                  <a:pt x="210036" y="376"/>
                </a:lnTo>
                <a:lnTo>
                  <a:pt x="202643" y="0"/>
                </a:lnTo>
                <a:close/>
              </a:path>
              <a:path w="1684654" h="137159">
                <a:moveTo>
                  <a:pt x="180696" y="67463"/>
                </a:moveTo>
                <a:lnTo>
                  <a:pt x="165974" y="67463"/>
                </a:lnTo>
                <a:lnTo>
                  <a:pt x="165974" y="96384"/>
                </a:lnTo>
                <a:lnTo>
                  <a:pt x="180696" y="96384"/>
                </a:lnTo>
                <a:lnTo>
                  <a:pt x="180696" y="67463"/>
                </a:lnTo>
                <a:close/>
              </a:path>
              <a:path w="1684654" h="137159">
                <a:moveTo>
                  <a:pt x="250283" y="29716"/>
                </a:moveTo>
                <a:lnTo>
                  <a:pt x="198182" y="29716"/>
                </a:lnTo>
                <a:lnTo>
                  <a:pt x="201910" y="30480"/>
                </a:lnTo>
                <a:lnTo>
                  <a:pt x="204988" y="31999"/>
                </a:lnTo>
                <a:lnTo>
                  <a:pt x="208108" y="33464"/>
                </a:lnTo>
                <a:lnTo>
                  <a:pt x="210496" y="35611"/>
                </a:lnTo>
                <a:lnTo>
                  <a:pt x="212150" y="38417"/>
                </a:lnTo>
                <a:lnTo>
                  <a:pt x="213846" y="41181"/>
                </a:lnTo>
                <a:lnTo>
                  <a:pt x="214695" y="44532"/>
                </a:lnTo>
                <a:lnTo>
                  <a:pt x="214695" y="52343"/>
                </a:lnTo>
                <a:lnTo>
                  <a:pt x="213880" y="55572"/>
                </a:lnTo>
                <a:lnTo>
                  <a:pt x="213846" y="55705"/>
                </a:lnTo>
                <a:lnTo>
                  <a:pt x="212150" y="58563"/>
                </a:lnTo>
                <a:lnTo>
                  <a:pt x="210496" y="61422"/>
                </a:lnTo>
                <a:lnTo>
                  <a:pt x="208108" y="63631"/>
                </a:lnTo>
                <a:lnTo>
                  <a:pt x="201910" y="66710"/>
                </a:lnTo>
                <a:lnTo>
                  <a:pt x="198182" y="67463"/>
                </a:lnTo>
                <a:lnTo>
                  <a:pt x="180696" y="67463"/>
                </a:lnTo>
                <a:lnTo>
                  <a:pt x="180696" y="96384"/>
                </a:lnTo>
                <a:lnTo>
                  <a:pt x="201313" y="96384"/>
                </a:lnTo>
                <a:lnTo>
                  <a:pt x="208895" y="96019"/>
                </a:lnTo>
                <a:lnTo>
                  <a:pt x="246955" y="73955"/>
                </a:lnTo>
                <a:lnTo>
                  <a:pt x="253510" y="48459"/>
                </a:lnTo>
                <a:lnTo>
                  <a:pt x="253113" y="41393"/>
                </a:lnTo>
                <a:lnTo>
                  <a:pt x="251922" y="34788"/>
                </a:lnTo>
                <a:lnTo>
                  <a:pt x="250283" y="29716"/>
                </a:lnTo>
                <a:close/>
              </a:path>
              <a:path w="1684654" h="137159">
                <a:moveTo>
                  <a:pt x="365957" y="0"/>
                </a:moveTo>
                <a:lnTo>
                  <a:pt x="267164" y="0"/>
                </a:lnTo>
                <a:lnTo>
                  <a:pt x="267164" y="137074"/>
                </a:lnTo>
                <a:lnTo>
                  <a:pt x="365685" y="137074"/>
                </a:lnTo>
                <a:lnTo>
                  <a:pt x="365685" y="107085"/>
                </a:lnTo>
                <a:lnTo>
                  <a:pt x="304378" y="107085"/>
                </a:lnTo>
                <a:lnTo>
                  <a:pt x="304378" y="83526"/>
                </a:lnTo>
                <a:lnTo>
                  <a:pt x="360868" y="83526"/>
                </a:lnTo>
                <a:lnTo>
                  <a:pt x="360868" y="53548"/>
                </a:lnTo>
                <a:lnTo>
                  <a:pt x="304378" y="53548"/>
                </a:lnTo>
                <a:lnTo>
                  <a:pt x="304378" y="29988"/>
                </a:lnTo>
                <a:lnTo>
                  <a:pt x="365957" y="29988"/>
                </a:lnTo>
                <a:lnTo>
                  <a:pt x="365957" y="0"/>
                </a:lnTo>
                <a:close/>
              </a:path>
              <a:path w="1684654" h="137159">
                <a:moveTo>
                  <a:pt x="430730" y="0"/>
                </a:moveTo>
                <a:lnTo>
                  <a:pt x="384417" y="0"/>
                </a:lnTo>
                <a:lnTo>
                  <a:pt x="384417" y="137074"/>
                </a:lnTo>
                <a:lnTo>
                  <a:pt x="420824" y="137074"/>
                </a:lnTo>
                <a:lnTo>
                  <a:pt x="420824" y="57296"/>
                </a:lnTo>
                <a:lnTo>
                  <a:pt x="454244" y="57296"/>
                </a:lnTo>
                <a:lnTo>
                  <a:pt x="430730" y="0"/>
                </a:lnTo>
                <a:close/>
              </a:path>
              <a:path w="1684654" h="137159">
                <a:moveTo>
                  <a:pt x="542370" y="57830"/>
                </a:moveTo>
                <a:lnTo>
                  <a:pt x="505953" y="57830"/>
                </a:lnTo>
                <a:lnTo>
                  <a:pt x="505953" y="137074"/>
                </a:lnTo>
                <a:lnTo>
                  <a:pt x="542370" y="137074"/>
                </a:lnTo>
                <a:lnTo>
                  <a:pt x="542370" y="57830"/>
                </a:lnTo>
                <a:close/>
              </a:path>
              <a:path w="1684654" h="137159">
                <a:moveTo>
                  <a:pt x="454244" y="57296"/>
                </a:moveTo>
                <a:lnTo>
                  <a:pt x="421892" y="57296"/>
                </a:lnTo>
                <a:lnTo>
                  <a:pt x="452415" y="136006"/>
                </a:lnTo>
                <a:lnTo>
                  <a:pt x="474372" y="136006"/>
                </a:lnTo>
                <a:lnTo>
                  <a:pt x="497152" y="77641"/>
                </a:lnTo>
                <a:lnTo>
                  <a:pt x="462593" y="77641"/>
                </a:lnTo>
                <a:lnTo>
                  <a:pt x="454244" y="57296"/>
                </a:lnTo>
                <a:close/>
              </a:path>
              <a:path w="1684654" h="137159">
                <a:moveTo>
                  <a:pt x="542370" y="0"/>
                </a:moveTo>
                <a:lnTo>
                  <a:pt x="496047" y="0"/>
                </a:lnTo>
                <a:lnTo>
                  <a:pt x="464195" y="77641"/>
                </a:lnTo>
                <a:lnTo>
                  <a:pt x="497152" y="77641"/>
                </a:lnTo>
                <a:lnTo>
                  <a:pt x="504885" y="57830"/>
                </a:lnTo>
                <a:lnTo>
                  <a:pt x="542370" y="57830"/>
                </a:lnTo>
                <a:lnTo>
                  <a:pt x="542370" y="0"/>
                </a:lnTo>
                <a:close/>
              </a:path>
              <a:path w="1684654" h="137159">
                <a:moveTo>
                  <a:pt x="597217" y="0"/>
                </a:moveTo>
                <a:lnTo>
                  <a:pt x="560003" y="0"/>
                </a:lnTo>
                <a:lnTo>
                  <a:pt x="560003" y="137074"/>
                </a:lnTo>
                <a:lnTo>
                  <a:pt x="591060" y="137074"/>
                </a:lnTo>
                <a:lnTo>
                  <a:pt x="635986" y="71746"/>
                </a:lnTo>
                <a:lnTo>
                  <a:pt x="597217" y="71746"/>
                </a:lnTo>
                <a:lnTo>
                  <a:pt x="597217" y="0"/>
                </a:lnTo>
                <a:close/>
              </a:path>
              <a:path w="1684654" h="137159">
                <a:moveTo>
                  <a:pt x="678607" y="65055"/>
                </a:moveTo>
                <a:lnTo>
                  <a:pt x="641394" y="65055"/>
                </a:lnTo>
                <a:lnTo>
                  <a:pt x="641394" y="137074"/>
                </a:lnTo>
                <a:lnTo>
                  <a:pt x="678607" y="137074"/>
                </a:lnTo>
                <a:lnTo>
                  <a:pt x="678607" y="65055"/>
                </a:lnTo>
                <a:close/>
              </a:path>
              <a:path w="1684654" h="137159">
                <a:moveTo>
                  <a:pt x="678607" y="0"/>
                </a:moveTo>
                <a:lnTo>
                  <a:pt x="647016" y="0"/>
                </a:lnTo>
                <a:lnTo>
                  <a:pt x="598285" y="71746"/>
                </a:lnTo>
                <a:lnTo>
                  <a:pt x="635986" y="71746"/>
                </a:lnTo>
                <a:lnTo>
                  <a:pt x="640587" y="65055"/>
                </a:lnTo>
                <a:lnTo>
                  <a:pt x="678607" y="65055"/>
                </a:lnTo>
                <a:lnTo>
                  <a:pt x="678607" y="0"/>
                </a:lnTo>
                <a:close/>
              </a:path>
              <a:path w="1684654" h="137159">
                <a:moveTo>
                  <a:pt x="722694" y="85997"/>
                </a:moveTo>
                <a:lnTo>
                  <a:pt x="694868" y="137074"/>
                </a:lnTo>
                <a:lnTo>
                  <a:pt x="735296" y="137074"/>
                </a:lnTo>
                <a:lnTo>
                  <a:pt x="759365" y="91829"/>
                </a:lnTo>
                <a:lnTo>
                  <a:pt x="751621" y="91829"/>
                </a:lnTo>
                <a:lnTo>
                  <a:pt x="744066" y="91507"/>
                </a:lnTo>
                <a:lnTo>
                  <a:pt x="736985" y="90541"/>
                </a:lnTo>
                <a:lnTo>
                  <a:pt x="730379" y="88931"/>
                </a:lnTo>
                <a:lnTo>
                  <a:pt x="724250" y="86677"/>
                </a:lnTo>
                <a:lnTo>
                  <a:pt x="722694" y="85997"/>
                </a:lnTo>
                <a:close/>
              </a:path>
              <a:path w="1684654" h="137159">
                <a:moveTo>
                  <a:pt x="809451" y="29716"/>
                </a:moveTo>
                <a:lnTo>
                  <a:pt x="772238" y="29716"/>
                </a:lnTo>
                <a:lnTo>
                  <a:pt x="772238" y="137074"/>
                </a:lnTo>
                <a:lnTo>
                  <a:pt x="809451" y="137074"/>
                </a:lnTo>
                <a:lnTo>
                  <a:pt x="809451" y="91829"/>
                </a:lnTo>
                <a:lnTo>
                  <a:pt x="786970" y="91829"/>
                </a:lnTo>
                <a:lnTo>
                  <a:pt x="786970" y="62919"/>
                </a:lnTo>
                <a:lnTo>
                  <a:pt x="809451" y="62919"/>
                </a:lnTo>
                <a:lnTo>
                  <a:pt x="809451" y="29716"/>
                </a:lnTo>
                <a:close/>
              </a:path>
              <a:path w="1684654" h="137159">
                <a:moveTo>
                  <a:pt x="768761" y="74165"/>
                </a:moveTo>
                <a:lnTo>
                  <a:pt x="729140" y="74165"/>
                </a:lnTo>
                <a:lnTo>
                  <a:pt x="722694" y="85997"/>
                </a:lnTo>
                <a:lnTo>
                  <a:pt x="751621" y="91829"/>
                </a:lnTo>
                <a:lnTo>
                  <a:pt x="759365" y="91829"/>
                </a:lnTo>
                <a:lnTo>
                  <a:pt x="768761" y="74165"/>
                </a:lnTo>
                <a:close/>
              </a:path>
              <a:path w="1684654" h="137159">
                <a:moveTo>
                  <a:pt x="772238" y="74165"/>
                </a:moveTo>
                <a:lnTo>
                  <a:pt x="768761" y="74165"/>
                </a:lnTo>
                <a:lnTo>
                  <a:pt x="759365" y="91829"/>
                </a:lnTo>
                <a:lnTo>
                  <a:pt x="772238" y="91829"/>
                </a:lnTo>
                <a:lnTo>
                  <a:pt x="772238" y="74165"/>
                </a:lnTo>
                <a:close/>
              </a:path>
              <a:path w="1684654" h="137159">
                <a:moveTo>
                  <a:pt x="809451" y="62919"/>
                </a:moveTo>
                <a:lnTo>
                  <a:pt x="786970" y="62919"/>
                </a:lnTo>
                <a:lnTo>
                  <a:pt x="786970" y="91829"/>
                </a:lnTo>
                <a:lnTo>
                  <a:pt x="809451" y="91829"/>
                </a:lnTo>
                <a:lnTo>
                  <a:pt x="809451" y="62919"/>
                </a:lnTo>
                <a:close/>
              </a:path>
              <a:path w="1684654" h="137159">
                <a:moveTo>
                  <a:pt x="809451" y="0"/>
                </a:moveTo>
                <a:lnTo>
                  <a:pt x="750291" y="0"/>
                </a:lnTo>
                <a:lnTo>
                  <a:pt x="742920" y="347"/>
                </a:lnTo>
                <a:lnTo>
                  <a:pt x="705779" y="21549"/>
                </a:lnTo>
                <a:lnTo>
                  <a:pt x="701124" y="32690"/>
                </a:lnTo>
                <a:lnTo>
                  <a:pt x="701011" y="33030"/>
                </a:lnTo>
                <a:lnTo>
                  <a:pt x="699820" y="39548"/>
                </a:lnTo>
                <a:lnTo>
                  <a:pt x="699423" y="46584"/>
                </a:lnTo>
                <a:lnTo>
                  <a:pt x="699828" y="53660"/>
                </a:lnTo>
                <a:lnTo>
                  <a:pt x="722694" y="85997"/>
                </a:lnTo>
                <a:lnTo>
                  <a:pt x="729140" y="74165"/>
                </a:lnTo>
                <a:lnTo>
                  <a:pt x="772238" y="74165"/>
                </a:lnTo>
                <a:lnTo>
                  <a:pt x="772238" y="62919"/>
                </a:lnTo>
                <a:lnTo>
                  <a:pt x="754793" y="62919"/>
                </a:lnTo>
                <a:lnTo>
                  <a:pt x="751066" y="62385"/>
                </a:lnTo>
                <a:lnTo>
                  <a:pt x="738239" y="50469"/>
                </a:lnTo>
                <a:lnTo>
                  <a:pt x="738239" y="42658"/>
                </a:lnTo>
                <a:lnTo>
                  <a:pt x="739044" y="39548"/>
                </a:lnTo>
                <a:lnTo>
                  <a:pt x="742417" y="34512"/>
                </a:lnTo>
                <a:lnTo>
                  <a:pt x="744825" y="32690"/>
                </a:lnTo>
                <a:lnTo>
                  <a:pt x="747945" y="31527"/>
                </a:lnTo>
                <a:lnTo>
                  <a:pt x="751066" y="30323"/>
                </a:lnTo>
                <a:lnTo>
                  <a:pt x="754793" y="29716"/>
                </a:lnTo>
                <a:lnTo>
                  <a:pt x="809451" y="29716"/>
                </a:lnTo>
                <a:lnTo>
                  <a:pt x="809451" y="0"/>
                </a:lnTo>
                <a:close/>
              </a:path>
              <a:path w="1684654" h="137159">
                <a:moveTo>
                  <a:pt x="990451" y="0"/>
                </a:moveTo>
                <a:lnTo>
                  <a:pt x="870779" y="0"/>
                </a:lnTo>
                <a:lnTo>
                  <a:pt x="870779" y="137074"/>
                </a:lnTo>
                <a:lnTo>
                  <a:pt x="907459" y="137074"/>
                </a:lnTo>
                <a:lnTo>
                  <a:pt x="907459" y="29454"/>
                </a:lnTo>
                <a:lnTo>
                  <a:pt x="990451" y="29454"/>
                </a:lnTo>
                <a:lnTo>
                  <a:pt x="990451" y="0"/>
                </a:lnTo>
                <a:close/>
              </a:path>
              <a:path w="1684654" h="137159">
                <a:moveTo>
                  <a:pt x="990451" y="29454"/>
                </a:moveTo>
                <a:lnTo>
                  <a:pt x="953772" y="29454"/>
                </a:lnTo>
                <a:lnTo>
                  <a:pt x="953772" y="137074"/>
                </a:lnTo>
                <a:lnTo>
                  <a:pt x="990451" y="137074"/>
                </a:lnTo>
                <a:lnTo>
                  <a:pt x="990451" y="29454"/>
                </a:lnTo>
                <a:close/>
              </a:path>
              <a:path w="1684654" h="137159">
                <a:moveTo>
                  <a:pt x="1113055" y="0"/>
                </a:moveTo>
                <a:lnTo>
                  <a:pt x="1014262" y="0"/>
                </a:lnTo>
                <a:lnTo>
                  <a:pt x="1014262" y="137074"/>
                </a:lnTo>
                <a:lnTo>
                  <a:pt x="1112782" y="137074"/>
                </a:lnTo>
                <a:lnTo>
                  <a:pt x="1112782" y="107085"/>
                </a:lnTo>
                <a:lnTo>
                  <a:pt x="1051475" y="107085"/>
                </a:lnTo>
                <a:lnTo>
                  <a:pt x="1051475" y="83526"/>
                </a:lnTo>
                <a:lnTo>
                  <a:pt x="1107966" y="83526"/>
                </a:lnTo>
                <a:lnTo>
                  <a:pt x="1107966" y="53548"/>
                </a:lnTo>
                <a:lnTo>
                  <a:pt x="1051475" y="53548"/>
                </a:lnTo>
                <a:lnTo>
                  <a:pt x="1051475" y="29988"/>
                </a:lnTo>
                <a:lnTo>
                  <a:pt x="1113055" y="29988"/>
                </a:lnTo>
                <a:lnTo>
                  <a:pt x="1113055" y="0"/>
                </a:lnTo>
                <a:close/>
              </a:path>
              <a:path w="1684654" h="137159">
                <a:moveTo>
                  <a:pt x="1190675" y="0"/>
                </a:moveTo>
                <a:lnTo>
                  <a:pt x="1131504" y="0"/>
                </a:lnTo>
                <a:lnTo>
                  <a:pt x="1131504" y="137074"/>
                </a:lnTo>
                <a:lnTo>
                  <a:pt x="1168718" y="137074"/>
                </a:lnTo>
                <a:lnTo>
                  <a:pt x="1168718" y="96384"/>
                </a:lnTo>
                <a:lnTo>
                  <a:pt x="1153996" y="96384"/>
                </a:lnTo>
                <a:lnTo>
                  <a:pt x="1153996" y="67463"/>
                </a:lnTo>
                <a:lnTo>
                  <a:pt x="1168718" y="67463"/>
                </a:lnTo>
                <a:lnTo>
                  <a:pt x="1168718" y="29716"/>
                </a:lnTo>
                <a:lnTo>
                  <a:pt x="1238308" y="29716"/>
                </a:lnTo>
                <a:lnTo>
                  <a:pt x="1204976" y="1506"/>
                </a:lnTo>
                <a:lnTo>
                  <a:pt x="1198063" y="376"/>
                </a:lnTo>
                <a:lnTo>
                  <a:pt x="1190675" y="0"/>
                </a:lnTo>
                <a:close/>
              </a:path>
              <a:path w="1684654" h="137159">
                <a:moveTo>
                  <a:pt x="1168718" y="67463"/>
                </a:moveTo>
                <a:lnTo>
                  <a:pt x="1153996" y="67463"/>
                </a:lnTo>
                <a:lnTo>
                  <a:pt x="1153996" y="96384"/>
                </a:lnTo>
                <a:lnTo>
                  <a:pt x="1168718" y="96384"/>
                </a:lnTo>
                <a:lnTo>
                  <a:pt x="1168718" y="67463"/>
                </a:lnTo>
                <a:close/>
              </a:path>
              <a:path w="1684654" h="137159">
                <a:moveTo>
                  <a:pt x="1238308" y="29716"/>
                </a:moveTo>
                <a:lnTo>
                  <a:pt x="1186215" y="29716"/>
                </a:lnTo>
                <a:lnTo>
                  <a:pt x="1189932" y="30480"/>
                </a:lnTo>
                <a:lnTo>
                  <a:pt x="1193010" y="31999"/>
                </a:lnTo>
                <a:lnTo>
                  <a:pt x="1196141" y="33464"/>
                </a:lnTo>
                <a:lnTo>
                  <a:pt x="1198528" y="35611"/>
                </a:lnTo>
                <a:lnTo>
                  <a:pt x="1200172" y="38417"/>
                </a:lnTo>
                <a:lnTo>
                  <a:pt x="1201869" y="41181"/>
                </a:lnTo>
                <a:lnTo>
                  <a:pt x="1202717" y="44532"/>
                </a:lnTo>
                <a:lnTo>
                  <a:pt x="1202717" y="52343"/>
                </a:lnTo>
                <a:lnTo>
                  <a:pt x="1201902" y="55572"/>
                </a:lnTo>
                <a:lnTo>
                  <a:pt x="1201869" y="55705"/>
                </a:lnTo>
                <a:lnTo>
                  <a:pt x="1200172" y="58563"/>
                </a:lnTo>
                <a:lnTo>
                  <a:pt x="1198528" y="61422"/>
                </a:lnTo>
                <a:lnTo>
                  <a:pt x="1196141" y="63631"/>
                </a:lnTo>
                <a:lnTo>
                  <a:pt x="1189932" y="66710"/>
                </a:lnTo>
                <a:lnTo>
                  <a:pt x="1186215" y="67463"/>
                </a:lnTo>
                <a:lnTo>
                  <a:pt x="1168718" y="67463"/>
                </a:lnTo>
                <a:lnTo>
                  <a:pt x="1168718" y="96384"/>
                </a:lnTo>
                <a:lnTo>
                  <a:pt x="1189335" y="96384"/>
                </a:lnTo>
                <a:lnTo>
                  <a:pt x="1196917" y="96019"/>
                </a:lnTo>
                <a:lnTo>
                  <a:pt x="1234978" y="73955"/>
                </a:lnTo>
                <a:lnTo>
                  <a:pt x="1241108" y="55705"/>
                </a:lnTo>
                <a:lnTo>
                  <a:pt x="1241133" y="55572"/>
                </a:lnTo>
                <a:lnTo>
                  <a:pt x="1241543" y="48459"/>
                </a:lnTo>
                <a:lnTo>
                  <a:pt x="1241144" y="41393"/>
                </a:lnTo>
                <a:lnTo>
                  <a:pt x="1239950" y="34788"/>
                </a:lnTo>
                <a:lnTo>
                  <a:pt x="1238308" y="29716"/>
                </a:lnTo>
                <a:close/>
              </a:path>
              <a:path w="1684654" h="137159">
                <a:moveTo>
                  <a:pt x="1314630" y="0"/>
                </a:moveTo>
                <a:lnTo>
                  <a:pt x="1255197" y="0"/>
                </a:lnTo>
                <a:lnTo>
                  <a:pt x="1255197" y="137074"/>
                </a:lnTo>
                <a:lnTo>
                  <a:pt x="1319718" y="137074"/>
                </a:lnTo>
                <a:lnTo>
                  <a:pt x="1326920" y="136760"/>
                </a:lnTo>
                <a:lnTo>
                  <a:pt x="1362010" y="118268"/>
                </a:lnTo>
                <a:lnTo>
                  <a:pt x="1365937" y="112425"/>
                </a:lnTo>
                <a:lnTo>
                  <a:pt x="1367433" y="107357"/>
                </a:lnTo>
                <a:lnTo>
                  <a:pt x="1292410" y="107357"/>
                </a:lnTo>
                <a:lnTo>
                  <a:pt x="1292410" y="78447"/>
                </a:lnTo>
                <a:lnTo>
                  <a:pt x="1361882" y="78447"/>
                </a:lnTo>
                <a:lnTo>
                  <a:pt x="1360764" y="76573"/>
                </a:lnTo>
                <a:lnTo>
                  <a:pt x="1356932" y="72804"/>
                </a:lnTo>
                <a:lnTo>
                  <a:pt x="1352105" y="70081"/>
                </a:lnTo>
                <a:lnTo>
                  <a:pt x="1347288" y="67306"/>
                </a:lnTo>
                <a:lnTo>
                  <a:pt x="1341938" y="65819"/>
                </a:lnTo>
                <a:lnTo>
                  <a:pt x="1336043" y="65589"/>
                </a:lnTo>
                <a:lnTo>
                  <a:pt x="1336043" y="64259"/>
                </a:lnTo>
                <a:lnTo>
                  <a:pt x="1354169" y="55422"/>
                </a:lnTo>
                <a:lnTo>
                  <a:pt x="1292410" y="55422"/>
                </a:lnTo>
                <a:lnTo>
                  <a:pt x="1292410" y="29182"/>
                </a:lnTo>
                <a:lnTo>
                  <a:pt x="1362555" y="29182"/>
                </a:lnTo>
                <a:lnTo>
                  <a:pt x="1362555" y="27308"/>
                </a:lnTo>
                <a:lnTo>
                  <a:pt x="1360722" y="21266"/>
                </a:lnTo>
                <a:lnTo>
                  <a:pt x="1357058" y="16135"/>
                </a:lnTo>
                <a:lnTo>
                  <a:pt x="1353445" y="11004"/>
                </a:lnTo>
                <a:lnTo>
                  <a:pt x="1322145" y="263"/>
                </a:lnTo>
                <a:lnTo>
                  <a:pt x="1314630" y="0"/>
                </a:lnTo>
                <a:close/>
              </a:path>
              <a:path w="1684654" h="137159">
                <a:moveTo>
                  <a:pt x="1361882" y="78447"/>
                </a:moveTo>
                <a:lnTo>
                  <a:pt x="1314137" y="78447"/>
                </a:lnTo>
                <a:lnTo>
                  <a:pt x="1317373" y="79023"/>
                </a:lnTo>
                <a:lnTo>
                  <a:pt x="1322776" y="81348"/>
                </a:lnTo>
                <a:lnTo>
                  <a:pt x="1324870" y="83044"/>
                </a:lnTo>
                <a:lnTo>
                  <a:pt x="1327812" y="87505"/>
                </a:lnTo>
                <a:lnTo>
                  <a:pt x="1328545" y="90227"/>
                </a:lnTo>
                <a:lnTo>
                  <a:pt x="1328545" y="98028"/>
                </a:lnTo>
                <a:lnTo>
                  <a:pt x="1326985" y="101515"/>
                </a:lnTo>
                <a:lnTo>
                  <a:pt x="1323865" y="103881"/>
                </a:lnTo>
                <a:lnTo>
                  <a:pt x="1320745" y="106195"/>
                </a:lnTo>
                <a:lnTo>
                  <a:pt x="1316054" y="107357"/>
                </a:lnTo>
                <a:lnTo>
                  <a:pt x="1367433" y="107357"/>
                </a:lnTo>
                <a:lnTo>
                  <a:pt x="1367905" y="105755"/>
                </a:lnTo>
                <a:lnTo>
                  <a:pt x="1367905" y="91787"/>
                </a:lnTo>
                <a:lnTo>
                  <a:pt x="1366481" y="86164"/>
                </a:lnTo>
                <a:lnTo>
                  <a:pt x="1361882" y="78447"/>
                </a:lnTo>
                <a:close/>
              </a:path>
              <a:path w="1684654" h="137159">
                <a:moveTo>
                  <a:pt x="1362555" y="29182"/>
                </a:moveTo>
                <a:lnTo>
                  <a:pt x="1312839" y="29182"/>
                </a:lnTo>
                <a:lnTo>
                  <a:pt x="1316682" y="30323"/>
                </a:lnTo>
                <a:lnTo>
                  <a:pt x="1319718" y="32595"/>
                </a:lnTo>
                <a:lnTo>
                  <a:pt x="1322745" y="34826"/>
                </a:lnTo>
                <a:lnTo>
                  <a:pt x="1324263" y="38061"/>
                </a:lnTo>
                <a:lnTo>
                  <a:pt x="1324263" y="45108"/>
                </a:lnTo>
                <a:lnTo>
                  <a:pt x="1310923" y="55422"/>
                </a:lnTo>
                <a:lnTo>
                  <a:pt x="1354169" y="55422"/>
                </a:lnTo>
                <a:lnTo>
                  <a:pt x="1357016" y="52207"/>
                </a:lnTo>
                <a:lnTo>
                  <a:pt x="1359204" y="48061"/>
                </a:lnTo>
                <a:lnTo>
                  <a:pt x="1361434" y="43904"/>
                </a:lnTo>
                <a:lnTo>
                  <a:pt x="1362555" y="39307"/>
                </a:lnTo>
                <a:lnTo>
                  <a:pt x="1362555" y="29182"/>
                </a:lnTo>
                <a:close/>
              </a:path>
              <a:path w="1684654" h="137159">
                <a:moveTo>
                  <a:pt x="1419108" y="0"/>
                </a:moveTo>
                <a:lnTo>
                  <a:pt x="1381895" y="0"/>
                </a:lnTo>
                <a:lnTo>
                  <a:pt x="1381895" y="137074"/>
                </a:lnTo>
                <a:lnTo>
                  <a:pt x="1433024" y="137074"/>
                </a:lnTo>
                <a:lnTo>
                  <a:pt x="1441417" y="136710"/>
                </a:lnTo>
                <a:lnTo>
                  <a:pt x="1479485" y="119958"/>
                </a:lnTo>
                <a:lnTo>
                  <a:pt x="1488322" y="107892"/>
                </a:lnTo>
                <a:lnTo>
                  <a:pt x="1419108" y="107892"/>
                </a:lnTo>
                <a:lnTo>
                  <a:pt x="1419108" y="74427"/>
                </a:lnTo>
                <a:lnTo>
                  <a:pt x="1404648" y="74427"/>
                </a:lnTo>
                <a:lnTo>
                  <a:pt x="1404648" y="46050"/>
                </a:lnTo>
                <a:lnTo>
                  <a:pt x="1419108" y="46050"/>
                </a:lnTo>
                <a:lnTo>
                  <a:pt x="1419108" y="0"/>
                </a:lnTo>
                <a:close/>
              </a:path>
              <a:path w="1684654" h="137159">
                <a:moveTo>
                  <a:pt x="1433024" y="46050"/>
                </a:moveTo>
                <a:lnTo>
                  <a:pt x="1419108" y="46050"/>
                </a:lnTo>
                <a:lnTo>
                  <a:pt x="1419108" y="74427"/>
                </a:lnTo>
                <a:lnTo>
                  <a:pt x="1439767" y="74427"/>
                </a:lnTo>
                <a:lnTo>
                  <a:pt x="1444898" y="75987"/>
                </a:lnTo>
                <a:lnTo>
                  <a:pt x="1448416" y="79118"/>
                </a:lnTo>
                <a:lnTo>
                  <a:pt x="1451945" y="82196"/>
                </a:lnTo>
                <a:lnTo>
                  <a:pt x="1453683" y="86070"/>
                </a:lnTo>
                <a:lnTo>
                  <a:pt x="1453683" y="94059"/>
                </a:lnTo>
                <a:lnTo>
                  <a:pt x="1452908" y="97002"/>
                </a:lnTo>
                <a:lnTo>
                  <a:pt x="1451296" y="99599"/>
                </a:lnTo>
                <a:lnTo>
                  <a:pt x="1449735" y="102185"/>
                </a:lnTo>
                <a:lnTo>
                  <a:pt x="1447421" y="104216"/>
                </a:lnTo>
                <a:lnTo>
                  <a:pt x="1444343" y="105682"/>
                </a:lnTo>
                <a:lnTo>
                  <a:pt x="1441306" y="107159"/>
                </a:lnTo>
                <a:lnTo>
                  <a:pt x="1437537" y="107892"/>
                </a:lnTo>
                <a:lnTo>
                  <a:pt x="1488322" y="107892"/>
                </a:lnTo>
                <a:lnTo>
                  <a:pt x="1490635" y="100133"/>
                </a:lnTo>
                <a:lnTo>
                  <a:pt x="1490635" y="81924"/>
                </a:lnTo>
                <a:lnTo>
                  <a:pt x="1463285" y="51600"/>
                </a:lnTo>
                <a:lnTo>
                  <a:pt x="1441417" y="46398"/>
                </a:lnTo>
                <a:lnTo>
                  <a:pt x="1433024" y="46050"/>
                </a:lnTo>
                <a:close/>
              </a:path>
              <a:path w="1684654" h="137159">
                <a:moveTo>
                  <a:pt x="1419108" y="46050"/>
                </a:moveTo>
                <a:lnTo>
                  <a:pt x="1404648" y="46050"/>
                </a:lnTo>
                <a:lnTo>
                  <a:pt x="1404648" y="74427"/>
                </a:lnTo>
                <a:lnTo>
                  <a:pt x="1419108" y="74427"/>
                </a:lnTo>
                <a:lnTo>
                  <a:pt x="1419108" y="46050"/>
                </a:lnTo>
                <a:close/>
              </a:path>
              <a:path w="1684654" h="137159">
                <a:moveTo>
                  <a:pt x="1537440" y="0"/>
                </a:moveTo>
                <a:lnTo>
                  <a:pt x="1500226" y="0"/>
                </a:lnTo>
                <a:lnTo>
                  <a:pt x="1500226" y="137074"/>
                </a:lnTo>
                <a:lnTo>
                  <a:pt x="1537440" y="137074"/>
                </a:lnTo>
                <a:lnTo>
                  <a:pt x="1537440" y="0"/>
                </a:lnTo>
                <a:close/>
              </a:path>
              <a:path w="1684654" h="137159">
                <a:moveTo>
                  <a:pt x="1594914" y="0"/>
                </a:moveTo>
                <a:lnTo>
                  <a:pt x="1553146" y="0"/>
                </a:lnTo>
                <a:lnTo>
                  <a:pt x="1593846" y="68542"/>
                </a:lnTo>
                <a:lnTo>
                  <a:pt x="1551816" y="137074"/>
                </a:lnTo>
                <a:lnTo>
                  <a:pt x="1594108" y="137074"/>
                </a:lnTo>
                <a:lnTo>
                  <a:pt x="1617406" y="96384"/>
                </a:lnTo>
                <a:lnTo>
                  <a:pt x="1659064" y="96384"/>
                </a:lnTo>
                <a:lnTo>
                  <a:pt x="1641772" y="68542"/>
                </a:lnTo>
                <a:lnTo>
                  <a:pt x="1658888" y="39894"/>
                </a:lnTo>
                <a:lnTo>
                  <a:pt x="1617406" y="39894"/>
                </a:lnTo>
                <a:lnTo>
                  <a:pt x="1594914" y="0"/>
                </a:lnTo>
                <a:close/>
              </a:path>
              <a:path w="1684654" h="137159">
                <a:moveTo>
                  <a:pt x="1659064" y="96384"/>
                </a:moveTo>
                <a:lnTo>
                  <a:pt x="1618474" y="96384"/>
                </a:lnTo>
                <a:lnTo>
                  <a:pt x="1641772" y="137074"/>
                </a:lnTo>
                <a:lnTo>
                  <a:pt x="1684336" y="137074"/>
                </a:lnTo>
                <a:lnTo>
                  <a:pt x="1659064" y="96384"/>
                </a:lnTo>
                <a:close/>
              </a:path>
              <a:path w="1684654" h="137159">
                <a:moveTo>
                  <a:pt x="1682723" y="0"/>
                </a:moveTo>
                <a:lnTo>
                  <a:pt x="1641227" y="0"/>
                </a:lnTo>
                <a:lnTo>
                  <a:pt x="1618474" y="39894"/>
                </a:lnTo>
                <a:lnTo>
                  <a:pt x="1658888" y="39894"/>
                </a:lnTo>
                <a:lnTo>
                  <a:pt x="16827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object 3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032608" y="4973758"/>
            <a:ext cx="1091983" cy="70454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030614" y="1073075"/>
            <a:ext cx="1667958" cy="926177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5041092" y="2074266"/>
            <a:ext cx="1370163" cy="87992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5037764" y="2198990"/>
            <a:ext cx="1033796" cy="70454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354926" y="5249234"/>
            <a:ext cx="1667964" cy="926177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7354228" y="6231880"/>
            <a:ext cx="1372773" cy="346258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2817991" y="1073075"/>
            <a:ext cx="1667964" cy="926177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2820589" y="2058087"/>
            <a:ext cx="1614456" cy="108933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2823459" y="2203752"/>
            <a:ext cx="1033796" cy="70454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581611" y="1073075"/>
            <a:ext cx="1681493" cy="926177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7353656" y="2059675"/>
            <a:ext cx="1415442" cy="106659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7357402" y="2203752"/>
            <a:ext cx="1033770" cy="70454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7351561" y="1073075"/>
            <a:ext cx="1667964" cy="926177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2825427" y="3368534"/>
            <a:ext cx="1413208" cy="118215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2823605" y="3516758"/>
            <a:ext cx="2039540" cy="70454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2814569" y="2395579"/>
            <a:ext cx="1667964" cy="926177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7360069" y="3406326"/>
            <a:ext cx="1868610" cy="181927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7351561" y="2395579"/>
            <a:ext cx="1667964" cy="926177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7354926" y="3834922"/>
            <a:ext cx="1667964" cy="926177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7358418" y="4839985"/>
            <a:ext cx="1464786" cy="95111"/>
          </a:xfrm>
          <a:custGeom>
            <a:avLst/>
            <a:gdLst/>
            <a:ahLst/>
            <a:cxnLst/>
            <a:rect l="l" t="t" r="r" b="b"/>
            <a:pathLst>
              <a:path w="2415540" h="156845">
                <a:moveTo>
                  <a:pt x="47851" y="2083"/>
                </a:moveTo>
                <a:lnTo>
                  <a:pt x="1465" y="2083"/>
                </a:lnTo>
                <a:lnTo>
                  <a:pt x="46700" y="78227"/>
                </a:lnTo>
                <a:lnTo>
                  <a:pt x="0" y="154382"/>
                </a:lnTo>
                <a:lnTo>
                  <a:pt x="46909" y="154382"/>
                </a:lnTo>
                <a:lnTo>
                  <a:pt x="72877" y="109169"/>
                </a:lnTo>
                <a:lnTo>
                  <a:pt x="119121" y="109169"/>
                </a:lnTo>
                <a:lnTo>
                  <a:pt x="99892" y="78227"/>
                </a:lnTo>
                <a:lnTo>
                  <a:pt x="118927" y="46406"/>
                </a:lnTo>
                <a:lnTo>
                  <a:pt x="72877" y="46406"/>
                </a:lnTo>
                <a:lnTo>
                  <a:pt x="47851" y="2083"/>
                </a:lnTo>
                <a:close/>
              </a:path>
              <a:path w="2415540" h="156845">
                <a:moveTo>
                  <a:pt x="119121" y="109169"/>
                </a:moveTo>
                <a:lnTo>
                  <a:pt x="74029" y="109169"/>
                </a:lnTo>
                <a:lnTo>
                  <a:pt x="99892" y="154382"/>
                </a:lnTo>
                <a:lnTo>
                  <a:pt x="147220" y="154382"/>
                </a:lnTo>
                <a:lnTo>
                  <a:pt x="119121" y="109169"/>
                </a:lnTo>
                <a:close/>
              </a:path>
              <a:path w="2415540" h="156845">
                <a:moveTo>
                  <a:pt x="145440" y="2083"/>
                </a:moveTo>
                <a:lnTo>
                  <a:pt x="99263" y="2083"/>
                </a:lnTo>
                <a:lnTo>
                  <a:pt x="74029" y="46406"/>
                </a:lnTo>
                <a:lnTo>
                  <a:pt x="118927" y="46406"/>
                </a:lnTo>
                <a:lnTo>
                  <a:pt x="145440" y="2083"/>
                </a:lnTo>
                <a:close/>
              </a:path>
              <a:path w="2415540" h="156845">
                <a:moveTo>
                  <a:pt x="228998" y="2083"/>
                </a:moveTo>
                <a:lnTo>
                  <a:pt x="163241" y="2083"/>
                </a:lnTo>
                <a:lnTo>
                  <a:pt x="163241" y="154382"/>
                </a:lnTo>
                <a:lnTo>
                  <a:pt x="204601" y="154382"/>
                </a:lnTo>
                <a:lnTo>
                  <a:pt x="204601" y="109169"/>
                </a:lnTo>
                <a:lnTo>
                  <a:pt x="188266" y="109169"/>
                </a:lnTo>
                <a:lnTo>
                  <a:pt x="188266" y="77044"/>
                </a:lnTo>
                <a:lnTo>
                  <a:pt x="204601" y="77044"/>
                </a:lnTo>
                <a:lnTo>
                  <a:pt x="204601" y="35098"/>
                </a:lnTo>
                <a:lnTo>
                  <a:pt x="281911" y="35098"/>
                </a:lnTo>
                <a:lnTo>
                  <a:pt x="252012" y="5847"/>
                </a:lnTo>
                <a:lnTo>
                  <a:pt x="237206" y="2501"/>
                </a:lnTo>
                <a:lnTo>
                  <a:pt x="228998" y="2083"/>
                </a:lnTo>
                <a:close/>
              </a:path>
              <a:path w="2415540" h="156845">
                <a:moveTo>
                  <a:pt x="383443" y="2083"/>
                </a:moveTo>
                <a:lnTo>
                  <a:pt x="326901" y="2083"/>
                </a:lnTo>
                <a:lnTo>
                  <a:pt x="276640" y="154382"/>
                </a:lnTo>
                <a:lnTo>
                  <a:pt x="321246" y="154382"/>
                </a:lnTo>
                <a:lnTo>
                  <a:pt x="330041" y="125231"/>
                </a:lnTo>
                <a:lnTo>
                  <a:pt x="312870" y="125231"/>
                </a:lnTo>
                <a:lnTo>
                  <a:pt x="312870" y="94290"/>
                </a:lnTo>
                <a:lnTo>
                  <a:pt x="339377" y="94290"/>
                </a:lnTo>
                <a:lnTo>
                  <a:pt x="354544" y="44019"/>
                </a:lnTo>
                <a:lnTo>
                  <a:pt x="397283" y="44019"/>
                </a:lnTo>
                <a:lnTo>
                  <a:pt x="383443" y="2083"/>
                </a:lnTo>
                <a:close/>
              </a:path>
              <a:path w="2415540" h="156845">
                <a:moveTo>
                  <a:pt x="397283" y="44019"/>
                </a:moveTo>
                <a:lnTo>
                  <a:pt x="355695" y="44019"/>
                </a:lnTo>
                <a:lnTo>
                  <a:pt x="388993" y="154382"/>
                </a:lnTo>
                <a:lnTo>
                  <a:pt x="433704" y="154382"/>
                </a:lnTo>
                <a:lnTo>
                  <a:pt x="424083" y="125231"/>
                </a:lnTo>
                <a:lnTo>
                  <a:pt x="396741" y="125231"/>
                </a:lnTo>
                <a:lnTo>
                  <a:pt x="396741" y="94290"/>
                </a:lnTo>
                <a:lnTo>
                  <a:pt x="413872" y="94290"/>
                </a:lnTo>
                <a:lnTo>
                  <a:pt x="397283" y="44019"/>
                </a:lnTo>
                <a:close/>
              </a:path>
              <a:path w="2415540" h="156845">
                <a:moveTo>
                  <a:pt x="339377" y="94290"/>
                </a:moveTo>
                <a:lnTo>
                  <a:pt x="312870" y="94290"/>
                </a:lnTo>
                <a:lnTo>
                  <a:pt x="312870" y="125231"/>
                </a:lnTo>
                <a:lnTo>
                  <a:pt x="330041" y="125231"/>
                </a:lnTo>
                <a:lnTo>
                  <a:pt x="339377" y="94290"/>
                </a:lnTo>
                <a:close/>
              </a:path>
              <a:path w="2415540" h="156845">
                <a:moveTo>
                  <a:pt x="370863" y="94290"/>
                </a:moveTo>
                <a:lnTo>
                  <a:pt x="339377" y="94290"/>
                </a:lnTo>
                <a:lnTo>
                  <a:pt x="330041" y="125231"/>
                </a:lnTo>
                <a:lnTo>
                  <a:pt x="380198" y="125231"/>
                </a:lnTo>
                <a:lnTo>
                  <a:pt x="370863" y="94290"/>
                </a:lnTo>
                <a:close/>
              </a:path>
              <a:path w="2415540" h="156845">
                <a:moveTo>
                  <a:pt x="413872" y="94290"/>
                </a:moveTo>
                <a:lnTo>
                  <a:pt x="396741" y="94290"/>
                </a:lnTo>
                <a:lnTo>
                  <a:pt x="396741" y="125231"/>
                </a:lnTo>
                <a:lnTo>
                  <a:pt x="424083" y="125231"/>
                </a:lnTo>
                <a:lnTo>
                  <a:pt x="413872" y="94290"/>
                </a:lnTo>
                <a:close/>
              </a:path>
              <a:path w="2415540" h="156845">
                <a:moveTo>
                  <a:pt x="204601" y="77044"/>
                </a:moveTo>
                <a:lnTo>
                  <a:pt x="188266" y="77044"/>
                </a:lnTo>
                <a:lnTo>
                  <a:pt x="188266" y="109169"/>
                </a:lnTo>
                <a:lnTo>
                  <a:pt x="204601" y="109169"/>
                </a:lnTo>
                <a:lnTo>
                  <a:pt x="204601" y="77044"/>
                </a:lnTo>
                <a:close/>
              </a:path>
              <a:path w="2415540" h="156845">
                <a:moveTo>
                  <a:pt x="281911" y="35098"/>
                </a:moveTo>
                <a:lnTo>
                  <a:pt x="224076" y="35098"/>
                </a:lnTo>
                <a:lnTo>
                  <a:pt x="228160" y="35936"/>
                </a:lnTo>
                <a:lnTo>
                  <a:pt x="231615" y="37621"/>
                </a:lnTo>
                <a:lnTo>
                  <a:pt x="235071" y="39265"/>
                </a:lnTo>
                <a:lnTo>
                  <a:pt x="237689" y="41642"/>
                </a:lnTo>
                <a:lnTo>
                  <a:pt x="241458" y="47841"/>
                </a:lnTo>
                <a:lnTo>
                  <a:pt x="242400" y="51558"/>
                </a:lnTo>
                <a:lnTo>
                  <a:pt x="242400" y="60239"/>
                </a:lnTo>
                <a:lnTo>
                  <a:pt x="241496" y="63827"/>
                </a:lnTo>
                <a:lnTo>
                  <a:pt x="241458" y="63977"/>
                </a:lnTo>
                <a:lnTo>
                  <a:pt x="224076" y="77044"/>
                </a:lnTo>
                <a:lnTo>
                  <a:pt x="204601" y="77044"/>
                </a:lnTo>
                <a:lnTo>
                  <a:pt x="204601" y="109169"/>
                </a:lnTo>
                <a:lnTo>
                  <a:pt x="227532" y="109169"/>
                </a:lnTo>
                <a:lnTo>
                  <a:pt x="235913" y="108765"/>
                </a:lnTo>
                <a:lnTo>
                  <a:pt x="274242" y="89899"/>
                </a:lnTo>
                <a:lnTo>
                  <a:pt x="285541" y="55924"/>
                </a:lnTo>
                <a:lnTo>
                  <a:pt x="285091" y="48069"/>
                </a:lnTo>
                <a:lnTo>
                  <a:pt x="283747" y="40729"/>
                </a:lnTo>
                <a:lnTo>
                  <a:pt x="281911" y="35098"/>
                </a:lnTo>
                <a:close/>
              </a:path>
              <a:path w="2415540" h="156845">
                <a:moveTo>
                  <a:pt x="489723" y="2083"/>
                </a:moveTo>
                <a:lnTo>
                  <a:pt x="448363" y="2083"/>
                </a:lnTo>
                <a:lnTo>
                  <a:pt x="448363" y="154382"/>
                </a:lnTo>
                <a:lnTo>
                  <a:pt x="489723" y="154382"/>
                </a:lnTo>
                <a:lnTo>
                  <a:pt x="489723" y="94887"/>
                </a:lnTo>
                <a:lnTo>
                  <a:pt x="585741" y="94887"/>
                </a:lnTo>
                <a:lnTo>
                  <a:pt x="585741" y="61568"/>
                </a:lnTo>
                <a:lnTo>
                  <a:pt x="489723" y="61568"/>
                </a:lnTo>
                <a:lnTo>
                  <a:pt x="489723" y="2083"/>
                </a:lnTo>
                <a:close/>
              </a:path>
              <a:path w="2415540" h="156845">
                <a:moveTo>
                  <a:pt x="585741" y="94887"/>
                </a:moveTo>
                <a:lnTo>
                  <a:pt x="544381" y="94887"/>
                </a:lnTo>
                <a:lnTo>
                  <a:pt x="544381" y="154382"/>
                </a:lnTo>
                <a:lnTo>
                  <a:pt x="585741" y="154382"/>
                </a:lnTo>
                <a:lnTo>
                  <a:pt x="585741" y="94887"/>
                </a:lnTo>
                <a:close/>
              </a:path>
              <a:path w="2415540" h="156845">
                <a:moveTo>
                  <a:pt x="585741" y="2083"/>
                </a:moveTo>
                <a:lnTo>
                  <a:pt x="544381" y="2083"/>
                </a:lnTo>
                <a:lnTo>
                  <a:pt x="544381" y="61568"/>
                </a:lnTo>
                <a:lnTo>
                  <a:pt x="585741" y="61568"/>
                </a:lnTo>
                <a:lnTo>
                  <a:pt x="585741" y="2083"/>
                </a:lnTo>
                <a:close/>
              </a:path>
              <a:path w="2415540" h="156845">
                <a:moveTo>
                  <a:pt x="646786" y="2083"/>
                </a:moveTo>
                <a:lnTo>
                  <a:pt x="605426" y="2083"/>
                </a:lnTo>
                <a:lnTo>
                  <a:pt x="605426" y="154382"/>
                </a:lnTo>
                <a:lnTo>
                  <a:pt x="639875" y="154382"/>
                </a:lnTo>
                <a:lnTo>
                  <a:pt x="689835" y="81798"/>
                </a:lnTo>
                <a:lnTo>
                  <a:pt x="646786" y="81798"/>
                </a:lnTo>
                <a:lnTo>
                  <a:pt x="646786" y="2083"/>
                </a:lnTo>
                <a:close/>
              </a:path>
              <a:path w="2415540" h="156845">
                <a:moveTo>
                  <a:pt x="737150" y="74364"/>
                </a:moveTo>
                <a:lnTo>
                  <a:pt x="695790" y="74364"/>
                </a:lnTo>
                <a:lnTo>
                  <a:pt x="695790" y="154382"/>
                </a:lnTo>
                <a:lnTo>
                  <a:pt x="737150" y="154382"/>
                </a:lnTo>
                <a:lnTo>
                  <a:pt x="737150" y="74364"/>
                </a:lnTo>
                <a:close/>
              </a:path>
              <a:path w="2415540" h="156845">
                <a:moveTo>
                  <a:pt x="737150" y="2083"/>
                </a:moveTo>
                <a:lnTo>
                  <a:pt x="702072" y="2083"/>
                </a:lnTo>
                <a:lnTo>
                  <a:pt x="647938" y="81798"/>
                </a:lnTo>
                <a:lnTo>
                  <a:pt x="689835" y="81798"/>
                </a:lnTo>
                <a:lnTo>
                  <a:pt x="694952" y="74364"/>
                </a:lnTo>
                <a:lnTo>
                  <a:pt x="737150" y="74364"/>
                </a:lnTo>
                <a:lnTo>
                  <a:pt x="737150" y="2083"/>
                </a:lnTo>
                <a:close/>
              </a:path>
              <a:path w="2415540" h="156845">
                <a:moveTo>
                  <a:pt x="839136" y="35391"/>
                </a:moveTo>
                <a:lnTo>
                  <a:pt x="798405" y="35391"/>
                </a:lnTo>
                <a:lnTo>
                  <a:pt x="798405" y="154382"/>
                </a:lnTo>
                <a:lnTo>
                  <a:pt x="839136" y="154382"/>
                </a:lnTo>
                <a:lnTo>
                  <a:pt x="839136" y="35391"/>
                </a:lnTo>
                <a:close/>
              </a:path>
              <a:path w="2415540" h="156845">
                <a:moveTo>
                  <a:pt x="884894" y="2083"/>
                </a:moveTo>
                <a:lnTo>
                  <a:pt x="752542" y="2083"/>
                </a:lnTo>
                <a:lnTo>
                  <a:pt x="752542" y="35391"/>
                </a:lnTo>
                <a:lnTo>
                  <a:pt x="884894" y="35391"/>
                </a:lnTo>
                <a:lnTo>
                  <a:pt x="884894" y="2083"/>
                </a:lnTo>
                <a:close/>
              </a:path>
              <a:path w="2415540" h="156845">
                <a:moveTo>
                  <a:pt x="1010231" y="2083"/>
                </a:moveTo>
                <a:lnTo>
                  <a:pt x="900496" y="2083"/>
                </a:lnTo>
                <a:lnTo>
                  <a:pt x="900496" y="154382"/>
                </a:lnTo>
                <a:lnTo>
                  <a:pt x="1010021" y="154382"/>
                </a:lnTo>
                <a:lnTo>
                  <a:pt x="1010021" y="121064"/>
                </a:lnTo>
                <a:lnTo>
                  <a:pt x="941856" y="121064"/>
                </a:lnTo>
                <a:lnTo>
                  <a:pt x="941856" y="94887"/>
                </a:lnTo>
                <a:lnTo>
                  <a:pt x="1004576" y="94887"/>
                </a:lnTo>
                <a:lnTo>
                  <a:pt x="1004576" y="61568"/>
                </a:lnTo>
                <a:lnTo>
                  <a:pt x="941856" y="61568"/>
                </a:lnTo>
                <a:lnTo>
                  <a:pt x="941856" y="35391"/>
                </a:lnTo>
                <a:lnTo>
                  <a:pt x="1010231" y="35391"/>
                </a:lnTo>
                <a:lnTo>
                  <a:pt x="1010231" y="2083"/>
                </a:lnTo>
                <a:close/>
              </a:path>
              <a:path w="2415540" h="156845">
                <a:moveTo>
                  <a:pt x="1166456" y="2083"/>
                </a:moveTo>
                <a:lnTo>
                  <a:pt x="1056093" y="2083"/>
                </a:lnTo>
                <a:lnTo>
                  <a:pt x="1053685" y="66039"/>
                </a:lnTo>
                <a:lnTo>
                  <a:pt x="1053174" y="75691"/>
                </a:lnTo>
                <a:lnTo>
                  <a:pt x="1042481" y="115410"/>
                </a:lnTo>
                <a:lnTo>
                  <a:pt x="1025727" y="122551"/>
                </a:lnTo>
                <a:lnTo>
                  <a:pt x="1025727" y="154382"/>
                </a:lnTo>
                <a:lnTo>
                  <a:pt x="1035884" y="154382"/>
                </a:lnTo>
                <a:lnTo>
                  <a:pt x="1045072" y="153946"/>
                </a:lnTo>
                <a:lnTo>
                  <a:pt x="1081295" y="131930"/>
                </a:lnTo>
                <a:lnTo>
                  <a:pt x="1090817" y="94739"/>
                </a:lnTo>
                <a:lnTo>
                  <a:pt x="1094102" y="34208"/>
                </a:lnTo>
                <a:lnTo>
                  <a:pt x="1166456" y="34208"/>
                </a:lnTo>
                <a:lnTo>
                  <a:pt x="1166456" y="2083"/>
                </a:lnTo>
                <a:close/>
              </a:path>
              <a:path w="2415540" h="156845">
                <a:moveTo>
                  <a:pt x="1166456" y="34208"/>
                </a:moveTo>
                <a:lnTo>
                  <a:pt x="1126562" y="34208"/>
                </a:lnTo>
                <a:lnTo>
                  <a:pt x="1126562" y="154382"/>
                </a:lnTo>
                <a:lnTo>
                  <a:pt x="1166456" y="154382"/>
                </a:lnTo>
                <a:lnTo>
                  <a:pt x="1166456" y="34208"/>
                </a:lnTo>
                <a:close/>
              </a:path>
              <a:path w="2415540" h="156845">
                <a:moveTo>
                  <a:pt x="1227397" y="2083"/>
                </a:moveTo>
                <a:lnTo>
                  <a:pt x="1186037" y="2083"/>
                </a:lnTo>
                <a:lnTo>
                  <a:pt x="1186037" y="154382"/>
                </a:lnTo>
                <a:lnTo>
                  <a:pt x="1220486" y="154382"/>
                </a:lnTo>
                <a:lnTo>
                  <a:pt x="1270446" y="81798"/>
                </a:lnTo>
                <a:lnTo>
                  <a:pt x="1227397" y="81798"/>
                </a:lnTo>
                <a:lnTo>
                  <a:pt x="1227397" y="2083"/>
                </a:lnTo>
                <a:close/>
              </a:path>
              <a:path w="2415540" h="156845">
                <a:moveTo>
                  <a:pt x="1317760" y="74364"/>
                </a:moveTo>
                <a:lnTo>
                  <a:pt x="1276400" y="74364"/>
                </a:lnTo>
                <a:lnTo>
                  <a:pt x="1276400" y="154382"/>
                </a:lnTo>
                <a:lnTo>
                  <a:pt x="1317760" y="154382"/>
                </a:lnTo>
                <a:lnTo>
                  <a:pt x="1317760" y="74364"/>
                </a:lnTo>
                <a:close/>
              </a:path>
              <a:path w="2415540" h="156845">
                <a:moveTo>
                  <a:pt x="1317760" y="2083"/>
                </a:moveTo>
                <a:lnTo>
                  <a:pt x="1282683" y="2083"/>
                </a:lnTo>
                <a:lnTo>
                  <a:pt x="1228548" y="81798"/>
                </a:lnTo>
                <a:lnTo>
                  <a:pt x="1270446" y="81798"/>
                </a:lnTo>
                <a:lnTo>
                  <a:pt x="1275563" y="74364"/>
                </a:lnTo>
                <a:lnTo>
                  <a:pt x="1317760" y="74364"/>
                </a:lnTo>
                <a:lnTo>
                  <a:pt x="1317760" y="2083"/>
                </a:lnTo>
                <a:close/>
              </a:path>
              <a:path w="2415540" h="156845">
                <a:moveTo>
                  <a:pt x="1420375" y="2083"/>
                </a:moveTo>
                <a:lnTo>
                  <a:pt x="1379015" y="2083"/>
                </a:lnTo>
                <a:lnTo>
                  <a:pt x="1379015" y="154382"/>
                </a:lnTo>
                <a:lnTo>
                  <a:pt x="1413569" y="154382"/>
                </a:lnTo>
                <a:lnTo>
                  <a:pt x="1463529" y="81798"/>
                </a:lnTo>
                <a:lnTo>
                  <a:pt x="1420375" y="81798"/>
                </a:lnTo>
                <a:lnTo>
                  <a:pt x="1420375" y="2083"/>
                </a:lnTo>
                <a:close/>
              </a:path>
              <a:path w="2415540" h="156845">
                <a:moveTo>
                  <a:pt x="1510844" y="74364"/>
                </a:moveTo>
                <a:lnTo>
                  <a:pt x="1469484" y="74364"/>
                </a:lnTo>
                <a:lnTo>
                  <a:pt x="1469484" y="154382"/>
                </a:lnTo>
                <a:lnTo>
                  <a:pt x="1510844" y="154382"/>
                </a:lnTo>
                <a:lnTo>
                  <a:pt x="1510844" y="74364"/>
                </a:lnTo>
                <a:close/>
              </a:path>
              <a:path w="2415540" h="156845">
                <a:moveTo>
                  <a:pt x="1510844" y="2083"/>
                </a:moveTo>
                <a:lnTo>
                  <a:pt x="1475766" y="2083"/>
                </a:lnTo>
                <a:lnTo>
                  <a:pt x="1421632" y="81798"/>
                </a:lnTo>
                <a:lnTo>
                  <a:pt x="1463529" y="81798"/>
                </a:lnTo>
                <a:lnTo>
                  <a:pt x="1468646" y="74364"/>
                </a:lnTo>
                <a:lnTo>
                  <a:pt x="1510844" y="74364"/>
                </a:lnTo>
                <a:lnTo>
                  <a:pt x="1510844" y="2083"/>
                </a:lnTo>
                <a:close/>
              </a:path>
              <a:path w="2415540" h="156845">
                <a:moveTo>
                  <a:pt x="1603301" y="0"/>
                </a:moveTo>
                <a:lnTo>
                  <a:pt x="1566130" y="8994"/>
                </a:lnTo>
                <a:lnTo>
                  <a:pt x="1535318" y="44595"/>
                </a:lnTo>
                <a:lnTo>
                  <a:pt x="1529796" y="78227"/>
                </a:lnTo>
                <a:lnTo>
                  <a:pt x="1530403" y="90382"/>
                </a:lnTo>
                <a:lnTo>
                  <a:pt x="1544668" y="129201"/>
                </a:lnTo>
                <a:lnTo>
                  <a:pt x="1583354" y="154213"/>
                </a:lnTo>
                <a:lnTo>
                  <a:pt x="1603301" y="156466"/>
                </a:lnTo>
                <a:lnTo>
                  <a:pt x="1611387" y="156146"/>
                </a:lnTo>
                <a:lnTo>
                  <a:pt x="1648117" y="143398"/>
                </a:lnTo>
                <a:lnTo>
                  <a:pt x="1666638" y="120467"/>
                </a:lnTo>
                <a:lnTo>
                  <a:pt x="1597438" y="120467"/>
                </a:lnTo>
                <a:lnTo>
                  <a:pt x="1591783" y="118907"/>
                </a:lnTo>
                <a:lnTo>
                  <a:pt x="1572308" y="87547"/>
                </a:lnTo>
                <a:lnTo>
                  <a:pt x="1572308" y="69411"/>
                </a:lnTo>
                <a:lnTo>
                  <a:pt x="1597542" y="35988"/>
                </a:lnTo>
                <a:lnTo>
                  <a:pt x="1666706" y="35988"/>
                </a:lnTo>
                <a:lnTo>
                  <a:pt x="1665813" y="33978"/>
                </a:lnTo>
                <a:lnTo>
                  <a:pt x="1662148" y="26648"/>
                </a:lnTo>
                <a:lnTo>
                  <a:pt x="1657227" y="20470"/>
                </a:lnTo>
                <a:lnTo>
                  <a:pt x="1651049" y="15465"/>
                </a:lnTo>
                <a:lnTo>
                  <a:pt x="1644976" y="10408"/>
                </a:lnTo>
                <a:lnTo>
                  <a:pt x="1610371" y="245"/>
                </a:lnTo>
                <a:lnTo>
                  <a:pt x="1603301" y="0"/>
                </a:lnTo>
                <a:close/>
              </a:path>
              <a:path w="2415540" h="156845">
                <a:moveTo>
                  <a:pt x="1630630" y="99347"/>
                </a:moveTo>
                <a:lnTo>
                  <a:pt x="1630107" y="102625"/>
                </a:lnTo>
                <a:lnTo>
                  <a:pt x="1629165" y="105577"/>
                </a:lnTo>
                <a:lnTo>
                  <a:pt x="1627699" y="108206"/>
                </a:lnTo>
                <a:lnTo>
                  <a:pt x="1626337" y="110781"/>
                </a:lnTo>
                <a:lnTo>
                  <a:pt x="1608013" y="120467"/>
                </a:lnTo>
                <a:lnTo>
                  <a:pt x="1666638" y="120467"/>
                </a:lnTo>
                <a:lnTo>
                  <a:pt x="1670315" y="112666"/>
                </a:lnTo>
                <a:lnTo>
                  <a:pt x="1672095" y="106091"/>
                </a:lnTo>
                <a:lnTo>
                  <a:pt x="1672619" y="99651"/>
                </a:lnTo>
                <a:lnTo>
                  <a:pt x="1630630" y="99347"/>
                </a:lnTo>
                <a:close/>
              </a:path>
              <a:path w="2415540" h="156845">
                <a:moveTo>
                  <a:pt x="1666706" y="35988"/>
                </a:moveTo>
                <a:lnTo>
                  <a:pt x="1608432" y="35988"/>
                </a:lnTo>
                <a:lnTo>
                  <a:pt x="1611992" y="36564"/>
                </a:lnTo>
                <a:lnTo>
                  <a:pt x="1618170" y="38794"/>
                </a:lnTo>
                <a:lnTo>
                  <a:pt x="1620893" y="40375"/>
                </a:lnTo>
                <a:lnTo>
                  <a:pt x="1625367" y="44595"/>
                </a:lnTo>
                <a:lnTo>
                  <a:pt x="1627070" y="46920"/>
                </a:lnTo>
                <a:lnTo>
                  <a:pt x="1628222" y="49747"/>
                </a:lnTo>
                <a:lnTo>
                  <a:pt x="1629583" y="52574"/>
                </a:lnTo>
                <a:lnTo>
                  <a:pt x="1630275" y="55548"/>
                </a:lnTo>
                <a:lnTo>
                  <a:pt x="1630316" y="55726"/>
                </a:lnTo>
                <a:lnTo>
                  <a:pt x="1630630" y="59191"/>
                </a:lnTo>
                <a:lnTo>
                  <a:pt x="1672619" y="59191"/>
                </a:lnTo>
                <a:lnTo>
                  <a:pt x="1671768" y="52574"/>
                </a:lnTo>
                <a:lnTo>
                  <a:pt x="1671732" y="52291"/>
                </a:lnTo>
                <a:lnTo>
                  <a:pt x="1670315" y="45787"/>
                </a:lnTo>
                <a:lnTo>
                  <a:pt x="1668349" y="39683"/>
                </a:lnTo>
                <a:lnTo>
                  <a:pt x="1666706" y="35988"/>
                </a:lnTo>
                <a:close/>
              </a:path>
              <a:path w="2415540" h="156845">
                <a:moveTo>
                  <a:pt x="1773767" y="35391"/>
                </a:moveTo>
                <a:lnTo>
                  <a:pt x="1733036" y="35391"/>
                </a:lnTo>
                <a:lnTo>
                  <a:pt x="1733036" y="154382"/>
                </a:lnTo>
                <a:lnTo>
                  <a:pt x="1773767" y="154382"/>
                </a:lnTo>
                <a:lnTo>
                  <a:pt x="1773767" y="35391"/>
                </a:lnTo>
                <a:close/>
              </a:path>
              <a:path w="2415540" h="156845">
                <a:moveTo>
                  <a:pt x="1819525" y="2083"/>
                </a:moveTo>
                <a:lnTo>
                  <a:pt x="1687173" y="2083"/>
                </a:lnTo>
                <a:lnTo>
                  <a:pt x="1687173" y="35391"/>
                </a:lnTo>
                <a:lnTo>
                  <a:pt x="1819525" y="35391"/>
                </a:lnTo>
                <a:lnTo>
                  <a:pt x="1819525" y="2083"/>
                </a:lnTo>
                <a:close/>
              </a:path>
              <a:path w="2415540" h="156845">
                <a:moveTo>
                  <a:pt x="1901408" y="0"/>
                </a:moveTo>
                <a:lnTo>
                  <a:pt x="1863817" y="8994"/>
                </a:lnTo>
                <a:lnTo>
                  <a:pt x="1832900" y="44595"/>
                </a:lnTo>
                <a:lnTo>
                  <a:pt x="1827378" y="78227"/>
                </a:lnTo>
                <a:lnTo>
                  <a:pt x="1828000" y="90451"/>
                </a:lnTo>
                <a:lnTo>
                  <a:pt x="1842584" y="129171"/>
                </a:lnTo>
                <a:lnTo>
                  <a:pt x="1881758" y="154236"/>
                </a:lnTo>
                <a:lnTo>
                  <a:pt x="1901408" y="156466"/>
                </a:lnTo>
                <a:lnTo>
                  <a:pt x="1911520" y="155908"/>
                </a:lnTo>
                <a:lnTo>
                  <a:pt x="1953971" y="136442"/>
                </a:lnTo>
                <a:lnTo>
                  <a:pt x="1965909" y="120467"/>
                </a:lnTo>
                <a:lnTo>
                  <a:pt x="1894601" y="120467"/>
                </a:lnTo>
                <a:lnTo>
                  <a:pt x="1888843" y="118865"/>
                </a:lnTo>
                <a:lnTo>
                  <a:pt x="1869890" y="87358"/>
                </a:lnTo>
                <a:lnTo>
                  <a:pt x="1869890" y="69107"/>
                </a:lnTo>
                <a:lnTo>
                  <a:pt x="1871042" y="61422"/>
                </a:lnTo>
                <a:lnTo>
                  <a:pt x="1875859" y="48878"/>
                </a:lnTo>
                <a:lnTo>
                  <a:pt x="1879419" y="44124"/>
                </a:lnTo>
                <a:lnTo>
                  <a:pt x="1884131" y="40899"/>
                </a:lnTo>
                <a:lnTo>
                  <a:pt x="1888843" y="37621"/>
                </a:lnTo>
                <a:lnTo>
                  <a:pt x="1894601" y="35988"/>
                </a:lnTo>
                <a:lnTo>
                  <a:pt x="1965875" y="35988"/>
                </a:lnTo>
                <a:lnTo>
                  <a:pt x="1965594" y="35391"/>
                </a:lnTo>
                <a:lnTo>
                  <a:pt x="1930253" y="5057"/>
                </a:lnTo>
                <a:lnTo>
                  <a:pt x="1911520" y="561"/>
                </a:lnTo>
                <a:lnTo>
                  <a:pt x="1901408" y="0"/>
                </a:lnTo>
                <a:close/>
              </a:path>
              <a:path w="2415540" h="156845">
                <a:moveTo>
                  <a:pt x="1965875" y="35988"/>
                </a:moveTo>
                <a:lnTo>
                  <a:pt x="1908214" y="35988"/>
                </a:lnTo>
                <a:lnTo>
                  <a:pt x="1913973" y="37621"/>
                </a:lnTo>
                <a:lnTo>
                  <a:pt x="1918685" y="40899"/>
                </a:lnTo>
                <a:lnTo>
                  <a:pt x="1923396" y="44124"/>
                </a:lnTo>
                <a:lnTo>
                  <a:pt x="1926957" y="48878"/>
                </a:lnTo>
                <a:lnTo>
                  <a:pt x="1931773" y="61422"/>
                </a:lnTo>
                <a:lnTo>
                  <a:pt x="1932925" y="69107"/>
                </a:lnTo>
                <a:lnTo>
                  <a:pt x="1932925" y="87358"/>
                </a:lnTo>
                <a:lnTo>
                  <a:pt x="1908214" y="120467"/>
                </a:lnTo>
                <a:lnTo>
                  <a:pt x="1965909" y="120467"/>
                </a:lnTo>
                <a:lnTo>
                  <a:pt x="1969931" y="111906"/>
                </a:lnTo>
                <a:lnTo>
                  <a:pt x="1973042" y="101677"/>
                </a:lnTo>
                <a:lnTo>
                  <a:pt x="1974915" y="90451"/>
                </a:lnTo>
                <a:lnTo>
                  <a:pt x="1975541" y="78227"/>
                </a:lnTo>
                <a:lnTo>
                  <a:pt x="1974915" y="66014"/>
                </a:lnTo>
                <a:lnTo>
                  <a:pt x="1973042" y="54803"/>
                </a:lnTo>
                <a:lnTo>
                  <a:pt x="1969931" y="44595"/>
                </a:lnTo>
                <a:lnTo>
                  <a:pt x="1965875" y="35988"/>
                </a:lnTo>
                <a:close/>
              </a:path>
              <a:path w="2415540" h="156845">
                <a:moveTo>
                  <a:pt x="2060356" y="2083"/>
                </a:moveTo>
                <a:lnTo>
                  <a:pt x="1994598" y="2083"/>
                </a:lnTo>
                <a:lnTo>
                  <a:pt x="1994598" y="154382"/>
                </a:lnTo>
                <a:lnTo>
                  <a:pt x="2035958" y="154382"/>
                </a:lnTo>
                <a:lnTo>
                  <a:pt x="2035958" y="109169"/>
                </a:lnTo>
                <a:lnTo>
                  <a:pt x="2019624" y="109169"/>
                </a:lnTo>
                <a:lnTo>
                  <a:pt x="2019624" y="77044"/>
                </a:lnTo>
                <a:lnTo>
                  <a:pt x="2035958" y="77044"/>
                </a:lnTo>
                <a:lnTo>
                  <a:pt x="2035958" y="35098"/>
                </a:lnTo>
                <a:lnTo>
                  <a:pt x="2113269" y="35098"/>
                </a:lnTo>
                <a:lnTo>
                  <a:pt x="2083459" y="5847"/>
                </a:lnTo>
                <a:lnTo>
                  <a:pt x="2068580" y="2501"/>
                </a:lnTo>
                <a:lnTo>
                  <a:pt x="2060356" y="2083"/>
                </a:lnTo>
                <a:close/>
              </a:path>
              <a:path w="2415540" h="156845">
                <a:moveTo>
                  <a:pt x="2035958" y="77044"/>
                </a:moveTo>
                <a:lnTo>
                  <a:pt x="2019624" y="77044"/>
                </a:lnTo>
                <a:lnTo>
                  <a:pt x="2019624" y="109169"/>
                </a:lnTo>
                <a:lnTo>
                  <a:pt x="2035958" y="109169"/>
                </a:lnTo>
                <a:lnTo>
                  <a:pt x="2035958" y="77044"/>
                </a:lnTo>
                <a:close/>
              </a:path>
              <a:path w="2415540" h="156845">
                <a:moveTo>
                  <a:pt x="2113269" y="35098"/>
                </a:moveTo>
                <a:lnTo>
                  <a:pt x="2055434" y="35098"/>
                </a:lnTo>
                <a:lnTo>
                  <a:pt x="2059518" y="35936"/>
                </a:lnTo>
                <a:lnTo>
                  <a:pt x="2062973" y="37621"/>
                </a:lnTo>
                <a:lnTo>
                  <a:pt x="2066429" y="39265"/>
                </a:lnTo>
                <a:lnTo>
                  <a:pt x="2069046" y="41642"/>
                </a:lnTo>
                <a:lnTo>
                  <a:pt x="2072816" y="47841"/>
                </a:lnTo>
                <a:lnTo>
                  <a:pt x="2073758" y="51558"/>
                </a:lnTo>
                <a:lnTo>
                  <a:pt x="2073758" y="60239"/>
                </a:lnTo>
                <a:lnTo>
                  <a:pt x="2072854" y="63827"/>
                </a:lnTo>
                <a:lnTo>
                  <a:pt x="2072816" y="63977"/>
                </a:lnTo>
                <a:lnTo>
                  <a:pt x="2055434" y="77044"/>
                </a:lnTo>
                <a:lnTo>
                  <a:pt x="2035958" y="77044"/>
                </a:lnTo>
                <a:lnTo>
                  <a:pt x="2035958" y="109169"/>
                </a:lnTo>
                <a:lnTo>
                  <a:pt x="2058890" y="109169"/>
                </a:lnTo>
                <a:lnTo>
                  <a:pt x="2067330" y="108765"/>
                </a:lnTo>
                <a:lnTo>
                  <a:pt x="2105600" y="89899"/>
                </a:lnTo>
                <a:lnTo>
                  <a:pt x="2116417" y="63977"/>
                </a:lnTo>
                <a:lnTo>
                  <a:pt x="2116445" y="63827"/>
                </a:lnTo>
                <a:lnTo>
                  <a:pt x="2116898" y="55924"/>
                </a:lnTo>
                <a:lnTo>
                  <a:pt x="2116448" y="48069"/>
                </a:lnTo>
                <a:lnTo>
                  <a:pt x="2115105" y="40729"/>
                </a:lnTo>
                <a:lnTo>
                  <a:pt x="2113269" y="35098"/>
                </a:lnTo>
                <a:close/>
              </a:path>
              <a:path w="2415540" h="156845">
                <a:moveTo>
                  <a:pt x="2173441" y="2083"/>
                </a:moveTo>
                <a:lnTo>
                  <a:pt x="2132081" y="2083"/>
                </a:lnTo>
                <a:lnTo>
                  <a:pt x="2132081" y="154382"/>
                </a:lnTo>
                <a:lnTo>
                  <a:pt x="2166530" y="154382"/>
                </a:lnTo>
                <a:lnTo>
                  <a:pt x="2216490" y="81798"/>
                </a:lnTo>
                <a:lnTo>
                  <a:pt x="2173441" y="81798"/>
                </a:lnTo>
                <a:lnTo>
                  <a:pt x="2173441" y="2083"/>
                </a:lnTo>
                <a:close/>
              </a:path>
              <a:path w="2415540" h="156845">
                <a:moveTo>
                  <a:pt x="2263805" y="74364"/>
                </a:moveTo>
                <a:lnTo>
                  <a:pt x="2222445" y="74364"/>
                </a:lnTo>
                <a:lnTo>
                  <a:pt x="2222445" y="154382"/>
                </a:lnTo>
                <a:lnTo>
                  <a:pt x="2263805" y="154382"/>
                </a:lnTo>
                <a:lnTo>
                  <a:pt x="2263805" y="74364"/>
                </a:lnTo>
                <a:close/>
              </a:path>
              <a:path w="2415540" h="156845">
                <a:moveTo>
                  <a:pt x="2263805" y="2083"/>
                </a:moveTo>
                <a:lnTo>
                  <a:pt x="2228727" y="2083"/>
                </a:lnTo>
                <a:lnTo>
                  <a:pt x="2174593" y="81798"/>
                </a:lnTo>
                <a:lnTo>
                  <a:pt x="2216490" y="81798"/>
                </a:lnTo>
                <a:lnTo>
                  <a:pt x="2221607" y="74364"/>
                </a:lnTo>
                <a:lnTo>
                  <a:pt x="2263805" y="74364"/>
                </a:lnTo>
                <a:lnTo>
                  <a:pt x="2263805" y="2083"/>
                </a:lnTo>
                <a:close/>
              </a:path>
              <a:path w="2415540" h="156845">
                <a:moveTo>
                  <a:pt x="2324745" y="2083"/>
                </a:moveTo>
                <a:lnTo>
                  <a:pt x="2283385" y="2083"/>
                </a:lnTo>
                <a:lnTo>
                  <a:pt x="2283385" y="154382"/>
                </a:lnTo>
                <a:lnTo>
                  <a:pt x="2317939" y="154382"/>
                </a:lnTo>
                <a:lnTo>
                  <a:pt x="2367804" y="81798"/>
                </a:lnTo>
                <a:lnTo>
                  <a:pt x="2324745" y="81798"/>
                </a:lnTo>
                <a:lnTo>
                  <a:pt x="2324745" y="2083"/>
                </a:lnTo>
                <a:close/>
              </a:path>
              <a:path w="2415540" h="156845">
                <a:moveTo>
                  <a:pt x="2415214" y="74364"/>
                </a:moveTo>
                <a:lnTo>
                  <a:pt x="2373854" y="74364"/>
                </a:lnTo>
                <a:lnTo>
                  <a:pt x="2373854" y="154382"/>
                </a:lnTo>
                <a:lnTo>
                  <a:pt x="2415214" y="154382"/>
                </a:lnTo>
                <a:lnTo>
                  <a:pt x="2415214" y="74364"/>
                </a:lnTo>
                <a:close/>
              </a:path>
              <a:path w="2415540" h="156845">
                <a:moveTo>
                  <a:pt x="2415214" y="2083"/>
                </a:moveTo>
                <a:lnTo>
                  <a:pt x="2380032" y="2083"/>
                </a:lnTo>
                <a:lnTo>
                  <a:pt x="2325897" y="81798"/>
                </a:lnTo>
                <a:lnTo>
                  <a:pt x="2367804" y="81798"/>
                </a:lnTo>
                <a:lnTo>
                  <a:pt x="2372912" y="74364"/>
                </a:lnTo>
                <a:lnTo>
                  <a:pt x="2415214" y="74364"/>
                </a:lnTo>
                <a:lnTo>
                  <a:pt x="2415214" y="20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object 53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7360070" y="4967408"/>
            <a:ext cx="1033770" cy="70454"/>
          </a:xfrm>
          <a:prstGeom prst="rect">
            <a:avLst/>
          </a:prstGeom>
        </p:spPr>
      </p:pic>
      <p:sp>
        <p:nvSpPr>
          <p:cNvPr id="54" name="object 54"/>
          <p:cNvSpPr/>
          <p:nvPr/>
        </p:nvSpPr>
        <p:spPr>
          <a:xfrm>
            <a:off x="9302525" y="4939953"/>
            <a:ext cx="2755907" cy="1778228"/>
          </a:xfrm>
          <a:custGeom>
            <a:avLst/>
            <a:gdLst/>
            <a:ahLst/>
            <a:cxnLst/>
            <a:rect l="l" t="t" r="r" b="b"/>
            <a:pathLst>
              <a:path w="4544694" h="2932429">
                <a:moveTo>
                  <a:pt x="314126" y="0"/>
                </a:moveTo>
                <a:lnTo>
                  <a:pt x="267703" y="3406"/>
                </a:lnTo>
                <a:lnTo>
                  <a:pt x="223397" y="13300"/>
                </a:lnTo>
                <a:lnTo>
                  <a:pt x="181692" y="29196"/>
                </a:lnTo>
                <a:lnTo>
                  <a:pt x="143074" y="50609"/>
                </a:lnTo>
                <a:lnTo>
                  <a:pt x="108030" y="77051"/>
                </a:lnTo>
                <a:lnTo>
                  <a:pt x="77044" y="108038"/>
                </a:lnTo>
                <a:lnTo>
                  <a:pt x="50603" y="143083"/>
                </a:lnTo>
                <a:lnTo>
                  <a:pt x="29193" y="181701"/>
                </a:lnTo>
                <a:lnTo>
                  <a:pt x="13298" y="223404"/>
                </a:lnTo>
                <a:lnTo>
                  <a:pt x="3405" y="267708"/>
                </a:lnTo>
                <a:lnTo>
                  <a:pt x="0" y="314126"/>
                </a:lnTo>
                <a:lnTo>
                  <a:pt x="0" y="2617721"/>
                </a:lnTo>
                <a:lnTo>
                  <a:pt x="3405" y="2664140"/>
                </a:lnTo>
                <a:lnTo>
                  <a:pt x="13298" y="2708445"/>
                </a:lnTo>
                <a:lnTo>
                  <a:pt x="29193" y="2750149"/>
                </a:lnTo>
                <a:lnTo>
                  <a:pt x="50603" y="2788766"/>
                </a:lnTo>
                <a:lnTo>
                  <a:pt x="77044" y="2823811"/>
                </a:lnTo>
                <a:lnTo>
                  <a:pt x="108030" y="2854798"/>
                </a:lnTo>
                <a:lnTo>
                  <a:pt x="143074" y="2881240"/>
                </a:lnTo>
                <a:lnTo>
                  <a:pt x="181692" y="2902652"/>
                </a:lnTo>
                <a:lnTo>
                  <a:pt x="223397" y="2918548"/>
                </a:lnTo>
                <a:lnTo>
                  <a:pt x="267703" y="2928441"/>
                </a:lnTo>
                <a:lnTo>
                  <a:pt x="314126" y="2931847"/>
                </a:lnTo>
                <a:lnTo>
                  <a:pt x="314126" y="2910906"/>
                </a:lnTo>
                <a:lnTo>
                  <a:pt x="266580" y="2907068"/>
                </a:lnTo>
                <a:lnTo>
                  <a:pt x="221473" y="2895959"/>
                </a:lnTo>
                <a:lnTo>
                  <a:pt x="179409" y="2878181"/>
                </a:lnTo>
                <a:lnTo>
                  <a:pt x="140993" y="2854338"/>
                </a:lnTo>
                <a:lnTo>
                  <a:pt x="106829" y="2825034"/>
                </a:lnTo>
                <a:lnTo>
                  <a:pt x="77521" y="2790872"/>
                </a:lnTo>
                <a:lnTo>
                  <a:pt x="53674" y="2752456"/>
                </a:lnTo>
                <a:lnTo>
                  <a:pt x="35892" y="2710390"/>
                </a:lnTo>
                <a:lnTo>
                  <a:pt x="24780" y="2665277"/>
                </a:lnTo>
                <a:lnTo>
                  <a:pt x="20941" y="2617721"/>
                </a:lnTo>
                <a:lnTo>
                  <a:pt x="20941" y="314126"/>
                </a:lnTo>
                <a:lnTo>
                  <a:pt x="24688" y="267708"/>
                </a:lnTo>
                <a:lnTo>
                  <a:pt x="24780" y="266570"/>
                </a:lnTo>
                <a:lnTo>
                  <a:pt x="35892" y="221457"/>
                </a:lnTo>
                <a:lnTo>
                  <a:pt x="53674" y="179391"/>
                </a:lnTo>
                <a:lnTo>
                  <a:pt x="77521" y="140975"/>
                </a:lnTo>
                <a:lnTo>
                  <a:pt x="106829" y="106813"/>
                </a:lnTo>
                <a:lnTo>
                  <a:pt x="140993" y="77509"/>
                </a:lnTo>
                <a:lnTo>
                  <a:pt x="179409" y="53666"/>
                </a:lnTo>
                <a:lnTo>
                  <a:pt x="221473" y="35888"/>
                </a:lnTo>
                <a:lnTo>
                  <a:pt x="266580" y="24779"/>
                </a:lnTo>
                <a:lnTo>
                  <a:pt x="314126" y="20941"/>
                </a:lnTo>
                <a:lnTo>
                  <a:pt x="314126" y="0"/>
                </a:lnTo>
                <a:close/>
              </a:path>
              <a:path w="4544694" h="2932429">
                <a:moveTo>
                  <a:pt x="4230237" y="2910906"/>
                </a:moveTo>
                <a:lnTo>
                  <a:pt x="314126" y="2910906"/>
                </a:lnTo>
                <a:lnTo>
                  <a:pt x="314126" y="2931847"/>
                </a:lnTo>
                <a:lnTo>
                  <a:pt x="4230237" y="2931847"/>
                </a:lnTo>
                <a:lnTo>
                  <a:pt x="4230237" y="2910906"/>
                </a:lnTo>
                <a:close/>
              </a:path>
              <a:path w="4544694" h="2932429">
                <a:moveTo>
                  <a:pt x="4230237" y="0"/>
                </a:moveTo>
                <a:lnTo>
                  <a:pt x="4230237" y="20941"/>
                </a:lnTo>
                <a:lnTo>
                  <a:pt x="4277783" y="24779"/>
                </a:lnTo>
                <a:lnTo>
                  <a:pt x="4322890" y="35888"/>
                </a:lnTo>
                <a:lnTo>
                  <a:pt x="4364954" y="53666"/>
                </a:lnTo>
                <a:lnTo>
                  <a:pt x="4403370" y="77509"/>
                </a:lnTo>
                <a:lnTo>
                  <a:pt x="4437535" y="106813"/>
                </a:lnTo>
                <a:lnTo>
                  <a:pt x="4466842" y="140975"/>
                </a:lnTo>
                <a:lnTo>
                  <a:pt x="4490689" y="179391"/>
                </a:lnTo>
                <a:lnTo>
                  <a:pt x="4508471" y="221457"/>
                </a:lnTo>
                <a:lnTo>
                  <a:pt x="4519584" y="266570"/>
                </a:lnTo>
                <a:lnTo>
                  <a:pt x="4523422" y="314126"/>
                </a:lnTo>
                <a:lnTo>
                  <a:pt x="4523422" y="2617721"/>
                </a:lnTo>
                <a:lnTo>
                  <a:pt x="4519675" y="2664140"/>
                </a:lnTo>
                <a:lnTo>
                  <a:pt x="4519584" y="2665277"/>
                </a:lnTo>
                <a:lnTo>
                  <a:pt x="4508471" y="2710390"/>
                </a:lnTo>
                <a:lnTo>
                  <a:pt x="4490689" y="2752456"/>
                </a:lnTo>
                <a:lnTo>
                  <a:pt x="4466842" y="2790872"/>
                </a:lnTo>
                <a:lnTo>
                  <a:pt x="4437535" y="2825034"/>
                </a:lnTo>
                <a:lnTo>
                  <a:pt x="4403370" y="2854338"/>
                </a:lnTo>
                <a:lnTo>
                  <a:pt x="4364954" y="2878181"/>
                </a:lnTo>
                <a:lnTo>
                  <a:pt x="4322890" y="2895959"/>
                </a:lnTo>
                <a:lnTo>
                  <a:pt x="4277783" y="2907068"/>
                </a:lnTo>
                <a:lnTo>
                  <a:pt x="4230237" y="2910906"/>
                </a:lnTo>
                <a:lnTo>
                  <a:pt x="4230237" y="2931847"/>
                </a:lnTo>
                <a:lnTo>
                  <a:pt x="4276660" y="2928441"/>
                </a:lnTo>
                <a:lnTo>
                  <a:pt x="4320967" y="2918548"/>
                </a:lnTo>
                <a:lnTo>
                  <a:pt x="4362672" y="2902652"/>
                </a:lnTo>
                <a:lnTo>
                  <a:pt x="4401289" y="2881240"/>
                </a:lnTo>
                <a:lnTo>
                  <a:pt x="4436333" y="2854798"/>
                </a:lnTo>
                <a:lnTo>
                  <a:pt x="4467319" y="2823811"/>
                </a:lnTo>
                <a:lnTo>
                  <a:pt x="4493760" y="2788766"/>
                </a:lnTo>
                <a:lnTo>
                  <a:pt x="4515171" y="2750149"/>
                </a:lnTo>
                <a:lnTo>
                  <a:pt x="4531065" y="2708445"/>
                </a:lnTo>
                <a:lnTo>
                  <a:pt x="4540958" y="2664140"/>
                </a:lnTo>
                <a:lnTo>
                  <a:pt x="4544364" y="2617721"/>
                </a:lnTo>
                <a:lnTo>
                  <a:pt x="4544364" y="314126"/>
                </a:lnTo>
                <a:lnTo>
                  <a:pt x="4540958" y="267708"/>
                </a:lnTo>
                <a:lnTo>
                  <a:pt x="4531065" y="223404"/>
                </a:lnTo>
                <a:lnTo>
                  <a:pt x="4515171" y="181701"/>
                </a:lnTo>
                <a:lnTo>
                  <a:pt x="4493760" y="143083"/>
                </a:lnTo>
                <a:lnTo>
                  <a:pt x="4467319" y="108038"/>
                </a:lnTo>
                <a:lnTo>
                  <a:pt x="4436333" y="77051"/>
                </a:lnTo>
                <a:lnTo>
                  <a:pt x="4401289" y="50609"/>
                </a:lnTo>
                <a:lnTo>
                  <a:pt x="4362672" y="29196"/>
                </a:lnTo>
                <a:lnTo>
                  <a:pt x="4320967" y="13300"/>
                </a:lnTo>
                <a:lnTo>
                  <a:pt x="4276660" y="3406"/>
                </a:lnTo>
                <a:lnTo>
                  <a:pt x="4230237" y="0"/>
                </a:lnTo>
                <a:close/>
              </a:path>
              <a:path w="4544694" h="2932429">
                <a:moveTo>
                  <a:pt x="4230237" y="0"/>
                </a:moveTo>
                <a:lnTo>
                  <a:pt x="314126" y="0"/>
                </a:lnTo>
                <a:lnTo>
                  <a:pt x="314126" y="20941"/>
                </a:lnTo>
                <a:lnTo>
                  <a:pt x="4230237" y="20941"/>
                </a:lnTo>
                <a:lnTo>
                  <a:pt x="4230237" y="0"/>
                </a:lnTo>
                <a:close/>
              </a:path>
            </a:pathLst>
          </a:custGeom>
          <a:solidFill>
            <a:srgbClr val="0A7C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9296175" y="1073074"/>
            <a:ext cx="2755907" cy="3790961"/>
          </a:xfrm>
          <a:custGeom>
            <a:avLst/>
            <a:gdLst/>
            <a:ahLst/>
            <a:cxnLst/>
            <a:rect l="l" t="t" r="r" b="b"/>
            <a:pathLst>
              <a:path w="4544694" h="6251575">
                <a:moveTo>
                  <a:pt x="314126" y="0"/>
                </a:moveTo>
                <a:lnTo>
                  <a:pt x="267703" y="3405"/>
                </a:lnTo>
                <a:lnTo>
                  <a:pt x="223397" y="13299"/>
                </a:lnTo>
                <a:lnTo>
                  <a:pt x="181692" y="29194"/>
                </a:lnTo>
                <a:lnTo>
                  <a:pt x="143074" y="50606"/>
                </a:lnTo>
                <a:lnTo>
                  <a:pt x="108030" y="77048"/>
                </a:lnTo>
                <a:lnTo>
                  <a:pt x="77044" y="108034"/>
                </a:lnTo>
                <a:lnTo>
                  <a:pt x="50603" y="143079"/>
                </a:lnTo>
                <a:lnTo>
                  <a:pt x="29193" y="181696"/>
                </a:lnTo>
                <a:lnTo>
                  <a:pt x="13298" y="223400"/>
                </a:lnTo>
                <a:lnTo>
                  <a:pt x="3405" y="267706"/>
                </a:lnTo>
                <a:lnTo>
                  <a:pt x="0" y="314126"/>
                </a:lnTo>
                <a:lnTo>
                  <a:pt x="0" y="5936992"/>
                </a:lnTo>
                <a:lnTo>
                  <a:pt x="3405" y="5983412"/>
                </a:lnTo>
                <a:lnTo>
                  <a:pt x="13298" y="6027717"/>
                </a:lnTo>
                <a:lnTo>
                  <a:pt x="29193" y="6069421"/>
                </a:lnTo>
                <a:lnTo>
                  <a:pt x="50603" y="6108039"/>
                </a:lnTo>
                <a:lnTo>
                  <a:pt x="77044" y="6143084"/>
                </a:lnTo>
                <a:lnTo>
                  <a:pt x="108030" y="6174070"/>
                </a:lnTo>
                <a:lnTo>
                  <a:pt x="143074" y="6200512"/>
                </a:lnTo>
                <a:lnTo>
                  <a:pt x="181692" y="6221923"/>
                </a:lnTo>
                <a:lnTo>
                  <a:pt x="223397" y="6237819"/>
                </a:lnTo>
                <a:lnTo>
                  <a:pt x="267703" y="6247712"/>
                </a:lnTo>
                <a:lnTo>
                  <a:pt x="314126" y="6251118"/>
                </a:lnTo>
                <a:lnTo>
                  <a:pt x="314126" y="6230176"/>
                </a:lnTo>
                <a:lnTo>
                  <a:pt x="266580" y="6226339"/>
                </a:lnTo>
                <a:lnTo>
                  <a:pt x="221473" y="6215230"/>
                </a:lnTo>
                <a:lnTo>
                  <a:pt x="179409" y="6197452"/>
                </a:lnTo>
                <a:lnTo>
                  <a:pt x="140993" y="6173609"/>
                </a:lnTo>
                <a:lnTo>
                  <a:pt x="106829" y="6144305"/>
                </a:lnTo>
                <a:lnTo>
                  <a:pt x="77521" y="6110143"/>
                </a:lnTo>
                <a:lnTo>
                  <a:pt x="53674" y="6071727"/>
                </a:lnTo>
                <a:lnTo>
                  <a:pt x="35892" y="6029661"/>
                </a:lnTo>
                <a:lnTo>
                  <a:pt x="24780" y="5984548"/>
                </a:lnTo>
                <a:lnTo>
                  <a:pt x="20941" y="5936992"/>
                </a:lnTo>
                <a:lnTo>
                  <a:pt x="20941" y="314126"/>
                </a:lnTo>
                <a:lnTo>
                  <a:pt x="24688" y="267706"/>
                </a:lnTo>
                <a:lnTo>
                  <a:pt x="35892" y="221457"/>
                </a:lnTo>
                <a:lnTo>
                  <a:pt x="53674" y="179391"/>
                </a:lnTo>
                <a:lnTo>
                  <a:pt x="77521" y="140975"/>
                </a:lnTo>
                <a:lnTo>
                  <a:pt x="106829" y="106813"/>
                </a:lnTo>
                <a:lnTo>
                  <a:pt x="140993" y="77509"/>
                </a:lnTo>
                <a:lnTo>
                  <a:pt x="179409" y="53666"/>
                </a:lnTo>
                <a:lnTo>
                  <a:pt x="221473" y="35888"/>
                </a:lnTo>
                <a:lnTo>
                  <a:pt x="266580" y="24779"/>
                </a:lnTo>
                <a:lnTo>
                  <a:pt x="314126" y="20941"/>
                </a:lnTo>
                <a:lnTo>
                  <a:pt x="314126" y="0"/>
                </a:lnTo>
                <a:close/>
              </a:path>
              <a:path w="4544694" h="6251575">
                <a:moveTo>
                  <a:pt x="4230237" y="6230176"/>
                </a:moveTo>
                <a:lnTo>
                  <a:pt x="314126" y="6230176"/>
                </a:lnTo>
                <a:lnTo>
                  <a:pt x="314126" y="6251118"/>
                </a:lnTo>
                <a:lnTo>
                  <a:pt x="4230237" y="6251118"/>
                </a:lnTo>
                <a:lnTo>
                  <a:pt x="4230237" y="6230176"/>
                </a:lnTo>
                <a:close/>
              </a:path>
              <a:path w="4544694" h="6251575">
                <a:moveTo>
                  <a:pt x="4230237" y="0"/>
                </a:moveTo>
                <a:lnTo>
                  <a:pt x="4230237" y="20941"/>
                </a:lnTo>
                <a:lnTo>
                  <a:pt x="4277783" y="24779"/>
                </a:lnTo>
                <a:lnTo>
                  <a:pt x="4322890" y="35888"/>
                </a:lnTo>
                <a:lnTo>
                  <a:pt x="4364954" y="53666"/>
                </a:lnTo>
                <a:lnTo>
                  <a:pt x="4403370" y="77509"/>
                </a:lnTo>
                <a:lnTo>
                  <a:pt x="4437535" y="106813"/>
                </a:lnTo>
                <a:lnTo>
                  <a:pt x="4466842" y="140975"/>
                </a:lnTo>
                <a:lnTo>
                  <a:pt x="4490689" y="179391"/>
                </a:lnTo>
                <a:lnTo>
                  <a:pt x="4508471" y="221457"/>
                </a:lnTo>
                <a:lnTo>
                  <a:pt x="4519584" y="266570"/>
                </a:lnTo>
                <a:lnTo>
                  <a:pt x="4523422" y="314126"/>
                </a:lnTo>
                <a:lnTo>
                  <a:pt x="4523422" y="5936992"/>
                </a:lnTo>
                <a:lnTo>
                  <a:pt x="4519675" y="5983412"/>
                </a:lnTo>
                <a:lnTo>
                  <a:pt x="4508471" y="6029661"/>
                </a:lnTo>
                <a:lnTo>
                  <a:pt x="4490689" y="6071727"/>
                </a:lnTo>
                <a:lnTo>
                  <a:pt x="4466842" y="6110143"/>
                </a:lnTo>
                <a:lnTo>
                  <a:pt x="4437535" y="6144305"/>
                </a:lnTo>
                <a:lnTo>
                  <a:pt x="4403370" y="6173609"/>
                </a:lnTo>
                <a:lnTo>
                  <a:pt x="4364954" y="6197452"/>
                </a:lnTo>
                <a:lnTo>
                  <a:pt x="4322890" y="6215230"/>
                </a:lnTo>
                <a:lnTo>
                  <a:pt x="4277783" y="6226339"/>
                </a:lnTo>
                <a:lnTo>
                  <a:pt x="4230237" y="6230176"/>
                </a:lnTo>
                <a:lnTo>
                  <a:pt x="4230237" y="6251118"/>
                </a:lnTo>
                <a:lnTo>
                  <a:pt x="4276660" y="6247712"/>
                </a:lnTo>
                <a:lnTo>
                  <a:pt x="4320967" y="6237819"/>
                </a:lnTo>
                <a:lnTo>
                  <a:pt x="4362672" y="6221923"/>
                </a:lnTo>
                <a:lnTo>
                  <a:pt x="4401289" y="6200512"/>
                </a:lnTo>
                <a:lnTo>
                  <a:pt x="4436333" y="6174070"/>
                </a:lnTo>
                <a:lnTo>
                  <a:pt x="4467319" y="6143084"/>
                </a:lnTo>
                <a:lnTo>
                  <a:pt x="4493760" y="6108039"/>
                </a:lnTo>
                <a:lnTo>
                  <a:pt x="4515171" y="6069421"/>
                </a:lnTo>
                <a:lnTo>
                  <a:pt x="4531065" y="6027717"/>
                </a:lnTo>
                <a:lnTo>
                  <a:pt x="4540958" y="5983412"/>
                </a:lnTo>
                <a:lnTo>
                  <a:pt x="4544364" y="5936992"/>
                </a:lnTo>
                <a:lnTo>
                  <a:pt x="4544364" y="314126"/>
                </a:lnTo>
                <a:lnTo>
                  <a:pt x="4540958" y="267706"/>
                </a:lnTo>
                <a:lnTo>
                  <a:pt x="4531065" y="223400"/>
                </a:lnTo>
                <a:lnTo>
                  <a:pt x="4515171" y="181696"/>
                </a:lnTo>
                <a:lnTo>
                  <a:pt x="4493760" y="143079"/>
                </a:lnTo>
                <a:lnTo>
                  <a:pt x="4467319" y="108034"/>
                </a:lnTo>
                <a:lnTo>
                  <a:pt x="4436333" y="77048"/>
                </a:lnTo>
                <a:lnTo>
                  <a:pt x="4401289" y="50606"/>
                </a:lnTo>
                <a:lnTo>
                  <a:pt x="4362672" y="29194"/>
                </a:lnTo>
                <a:lnTo>
                  <a:pt x="4320967" y="13299"/>
                </a:lnTo>
                <a:lnTo>
                  <a:pt x="4276660" y="3405"/>
                </a:lnTo>
                <a:lnTo>
                  <a:pt x="4230237" y="0"/>
                </a:lnTo>
                <a:close/>
              </a:path>
              <a:path w="4544694" h="6251575">
                <a:moveTo>
                  <a:pt x="4230237" y="0"/>
                </a:moveTo>
                <a:lnTo>
                  <a:pt x="314126" y="0"/>
                </a:lnTo>
                <a:lnTo>
                  <a:pt x="314126" y="20941"/>
                </a:lnTo>
                <a:lnTo>
                  <a:pt x="4230237" y="20941"/>
                </a:lnTo>
                <a:lnTo>
                  <a:pt x="4230237" y="0"/>
                </a:lnTo>
                <a:close/>
              </a:path>
            </a:pathLst>
          </a:custGeom>
          <a:solidFill>
            <a:srgbClr val="0A7C7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6" name="object 56"/>
          <p:cNvGrpSpPr/>
          <p:nvPr/>
        </p:nvGrpSpPr>
        <p:grpSpPr>
          <a:xfrm>
            <a:off x="9874111" y="4965352"/>
            <a:ext cx="1568368" cy="1670025"/>
            <a:chOff x="16282435" y="8188232"/>
            <a:chExt cx="2586355" cy="2753995"/>
          </a:xfrm>
        </p:grpSpPr>
        <p:pic>
          <p:nvPicPr>
            <p:cNvPr id="57" name="object 5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6439289" y="8188232"/>
              <a:ext cx="2345478" cy="2355949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6282435" y="10529522"/>
              <a:ext cx="2586355" cy="412750"/>
            </a:xfrm>
            <a:custGeom>
              <a:avLst/>
              <a:gdLst/>
              <a:ahLst/>
              <a:cxnLst/>
              <a:rect l="l" t="t" r="r" b="b"/>
              <a:pathLst>
                <a:path w="2586355" h="412750">
                  <a:moveTo>
                    <a:pt x="811703" y="4188"/>
                  </a:moveTo>
                  <a:lnTo>
                    <a:pt x="668042" y="4188"/>
                  </a:lnTo>
                  <a:lnTo>
                    <a:pt x="668042" y="150780"/>
                  </a:lnTo>
                  <a:lnTo>
                    <a:pt x="706575" y="150780"/>
                  </a:lnTo>
                  <a:lnTo>
                    <a:pt x="706575" y="33506"/>
                  </a:lnTo>
                  <a:lnTo>
                    <a:pt x="811703" y="33506"/>
                  </a:lnTo>
                  <a:lnTo>
                    <a:pt x="811703" y="4188"/>
                  </a:lnTo>
                  <a:close/>
                </a:path>
                <a:path w="2586355" h="412750">
                  <a:moveTo>
                    <a:pt x="811703" y="33506"/>
                  </a:moveTo>
                  <a:lnTo>
                    <a:pt x="773170" y="33506"/>
                  </a:lnTo>
                  <a:lnTo>
                    <a:pt x="773170" y="150780"/>
                  </a:lnTo>
                  <a:lnTo>
                    <a:pt x="811703" y="150780"/>
                  </a:lnTo>
                  <a:lnTo>
                    <a:pt x="811703" y="33506"/>
                  </a:lnTo>
                  <a:close/>
                </a:path>
                <a:path w="2586355" h="412750">
                  <a:moveTo>
                    <a:pt x="922485" y="4188"/>
                  </a:moveTo>
                  <a:lnTo>
                    <a:pt x="843953" y="4188"/>
                  </a:lnTo>
                  <a:lnTo>
                    <a:pt x="843953" y="150780"/>
                  </a:lnTo>
                  <a:lnTo>
                    <a:pt x="882486" y="150780"/>
                  </a:lnTo>
                  <a:lnTo>
                    <a:pt x="882486" y="102405"/>
                  </a:lnTo>
                  <a:lnTo>
                    <a:pt x="919971" y="102405"/>
                  </a:lnTo>
                  <a:lnTo>
                    <a:pt x="962334" y="95602"/>
                  </a:lnTo>
                  <a:lnTo>
                    <a:pt x="981444" y="73924"/>
                  </a:lnTo>
                  <a:lnTo>
                    <a:pt x="882486" y="73924"/>
                  </a:lnTo>
                  <a:lnTo>
                    <a:pt x="882486" y="33506"/>
                  </a:lnTo>
                  <a:lnTo>
                    <a:pt x="982255" y="33506"/>
                  </a:lnTo>
                  <a:lnTo>
                    <a:pt x="978595" y="25673"/>
                  </a:lnTo>
                  <a:lnTo>
                    <a:pt x="971698" y="17381"/>
                  </a:lnTo>
                  <a:lnTo>
                    <a:pt x="961417" y="10284"/>
                  </a:lnTo>
                  <a:lnTo>
                    <a:pt x="949761" y="6308"/>
                  </a:lnTo>
                  <a:lnTo>
                    <a:pt x="936771" y="4571"/>
                  </a:lnTo>
                  <a:lnTo>
                    <a:pt x="922485" y="4188"/>
                  </a:lnTo>
                  <a:close/>
                </a:path>
                <a:path w="2586355" h="412750">
                  <a:moveTo>
                    <a:pt x="982255" y="33506"/>
                  </a:moveTo>
                  <a:lnTo>
                    <a:pt x="931699" y="33506"/>
                  </a:lnTo>
                  <a:lnTo>
                    <a:pt x="936934" y="36648"/>
                  </a:lnTo>
                  <a:lnTo>
                    <a:pt x="942589" y="40627"/>
                  </a:lnTo>
                  <a:lnTo>
                    <a:pt x="945520" y="45443"/>
                  </a:lnTo>
                  <a:lnTo>
                    <a:pt x="945520" y="59474"/>
                  </a:lnTo>
                  <a:lnTo>
                    <a:pt x="943217" y="64919"/>
                  </a:lnTo>
                  <a:lnTo>
                    <a:pt x="940076" y="67851"/>
                  </a:lnTo>
                  <a:lnTo>
                    <a:pt x="934840" y="72877"/>
                  </a:lnTo>
                  <a:lnTo>
                    <a:pt x="924579" y="73924"/>
                  </a:lnTo>
                  <a:lnTo>
                    <a:pt x="981444" y="73924"/>
                  </a:lnTo>
                  <a:lnTo>
                    <a:pt x="983032" y="70128"/>
                  </a:lnTo>
                  <a:lnTo>
                    <a:pt x="984829" y="61231"/>
                  </a:lnTo>
                  <a:lnTo>
                    <a:pt x="985310" y="52354"/>
                  </a:lnTo>
                  <a:lnTo>
                    <a:pt x="984887" y="45443"/>
                  </a:lnTo>
                  <a:lnTo>
                    <a:pt x="984773" y="43591"/>
                  </a:lnTo>
                  <a:lnTo>
                    <a:pt x="982744" y="34553"/>
                  </a:lnTo>
                  <a:lnTo>
                    <a:pt x="982255" y="33506"/>
                  </a:lnTo>
                  <a:close/>
                </a:path>
                <a:path w="2586355" h="412750">
                  <a:moveTo>
                    <a:pt x="1087087" y="0"/>
                  </a:moveTo>
                  <a:lnTo>
                    <a:pt x="1046643" y="6989"/>
                  </a:lnTo>
                  <a:lnTo>
                    <a:pt x="1011101" y="35136"/>
                  </a:lnTo>
                  <a:lnTo>
                    <a:pt x="999969" y="77484"/>
                  </a:lnTo>
                  <a:lnTo>
                    <a:pt x="1000800" y="91024"/>
                  </a:lnTo>
                  <a:lnTo>
                    <a:pt x="1023005" y="133608"/>
                  </a:lnTo>
                  <a:lnTo>
                    <a:pt x="1064499" y="153015"/>
                  </a:lnTo>
                  <a:lnTo>
                    <a:pt x="1087087" y="154969"/>
                  </a:lnTo>
                  <a:lnTo>
                    <a:pt x="1109674" y="153015"/>
                  </a:lnTo>
                  <a:lnTo>
                    <a:pt x="1127531" y="147979"/>
                  </a:lnTo>
                  <a:lnTo>
                    <a:pt x="1141185" y="141098"/>
                  </a:lnTo>
                  <a:lnTo>
                    <a:pt x="1151169" y="133608"/>
                  </a:lnTo>
                  <a:lnTo>
                    <a:pt x="1158045" y="125650"/>
                  </a:lnTo>
                  <a:lnTo>
                    <a:pt x="1087087" y="125650"/>
                  </a:lnTo>
                  <a:lnTo>
                    <a:pt x="1079374" y="125267"/>
                  </a:lnTo>
                  <a:lnTo>
                    <a:pt x="1043999" y="94578"/>
                  </a:lnTo>
                  <a:lnTo>
                    <a:pt x="1041853" y="77484"/>
                  </a:lnTo>
                  <a:lnTo>
                    <a:pt x="1042239" y="69870"/>
                  </a:lnTo>
                  <a:lnTo>
                    <a:pt x="1063086" y="34707"/>
                  </a:lnTo>
                  <a:lnTo>
                    <a:pt x="1087087" y="29318"/>
                  </a:lnTo>
                  <a:lnTo>
                    <a:pt x="1158045" y="29318"/>
                  </a:lnTo>
                  <a:lnTo>
                    <a:pt x="1151169" y="21360"/>
                  </a:lnTo>
                  <a:lnTo>
                    <a:pt x="1141185" y="13870"/>
                  </a:lnTo>
                  <a:lnTo>
                    <a:pt x="1127531" y="6989"/>
                  </a:lnTo>
                  <a:lnTo>
                    <a:pt x="1109674" y="1953"/>
                  </a:lnTo>
                  <a:lnTo>
                    <a:pt x="1087087" y="0"/>
                  </a:lnTo>
                  <a:close/>
                </a:path>
                <a:path w="2586355" h="412750">
                  <a:moveTo>
                    <a:pt x="1158045" y="29318"/>
                  </a:moveTo>
                  <a:lnTo>
                    <a:pt x="1087087" y="29318"/>
                  </a:lnTo>
                  <a:lnTo>
                    <a:pt x="1094799" y="29701"/>
                  </a:lnTo>
                  <a:lnTo>
                    <a:pt x="1102924" y="31281"/>
                  </a:lnTo>
                  <a:lnTo>
                    <a:pt x="1130175" y="60390"/>
                  </a:lnTo>
                  <a:lnTo>
                    <a:pt x="1132321" y="77484"/>
                  </a:lnTo>
                  <a:lnTo>
                    <a:pt x="1131935" y="85098"/>
                  </a:lnTo>
                  <a:lnTo>
                    <a:pt x="1111088" y="120261"/>
                  </a:lnTo>
                  <a:lnTo>
                    <a:pt x="1087087" y="125650"/>
                  </a:lnTo>
                  <a:lnTo>
                    <a:pt x="1158045" y="125650"/>
                  </a:lnTo>
                  <a:lnTo>
                    <a:pt x="1163073" y="119832"/>
                  </a:lnTo>
                  <a:lnTo>
                    <a:pt x="1170069" y="105389"/>
                  </a:lnTo>
                  <a:lnTo>
                    <a:pt x="1173373" y="91024"/>
                  </a:lnTo>
                  <a:lnTo>
                    <a:pt x="1174205" y="77484"/>
                  </a:lnTo>
                  <a:lnTo>
                    <a:pt x="1173373" y="63944"/>
                  </a:lnTo>
                  <a:lnTo>
                    <a:pt x="1170069" y="49579"/>
                  </a:lnTo>
                  <a:lnTo>
                    <a:pt x="1163073" y="35136"/>
                  </a:lnTo>
                  <a:lnTo>
                    <a:pt x="1158045" y="29318"/>
                  </a:lnTo>
                  <a:close/>
                </a:path>
                <a:path w="2586355" h="412750">
                  <a:moveTo>
                    <a:pt x="1332943" y="4188"/>
                  </a:moveTo>
                  <a:lnTo>
                    <a:pt x="1199335" y="4188"/>
                  </a:lnTo>
                  <a:lnTo>
                    <a:pt x="1199335" y="150780"/>
                  </a:lnTo>
                  <a:lnTo>
                    <a:pt x="1335247" y="150780"/>
                  </a:lnTo>
                  <a:lnTo>
                    <a:pt x="1335247" y="121462"/>
                  </a:lnTo>
                  <a:lnTo>
                    <a:pt x="1237868" y="121462"/>
                  </a:lnTo>
                  <a:lnTo>
                    <a:pt x="1237868" y="90049"/>
                  </a:lnTo>
                  <a:lnTo>
                    <a:pt x="1318284" y="90049"/>
                  </a:lnTo>
                  <a:lnTo>
                    <a:pt x="1318284" y="62406"/>
                  </a:lnTo>
                  <a:lnTo>
                    <a:pt x="1237868" y="62406"/>
                  </a:lnTo>
                  <a:lnTo>
                    <a:pt x="1237868" y="33506"/>
                  </a:lnTo>
                  <a:lnTo>
                    <a:pt x="1332943" y="33506"/>
                  </a:lnTo>
                  <a:lnTo>
                    <a:pt x="1332943" y="4188"/>
                  </a:lnTo>
                  <a:close/>
                </a:path>
                <a:path w="2586355" h="412750">
                  <a:moveTo>
                    <a:pt x="1394512" y="4188"/>
                  </a:moveTo>
                  <a:lnTo>
                    <a:pt x="1355979" y="4188"/>
                  </a:lnTo>
                  <a:lnTo>
                    <a:pt x="1355979" y="150780"/>
                  </a:lnTo>
                  <a:lnTo>
                    <a:pt x="1394512" y="150780"/>
                  </a:lnTo>
                  <a:lnTo>
                    <a:pt x="1394512" y="88374"/>
                  </a:lnTo>
                  <a:lnTo>
                    <a:pt x="1464029" y="88374"/>
                  </a:lnTo>
                  <a:lnTo>
                    <a:pt x="1451474" y="72039"/>
                  </a:lnTo>
                  <a:lnTo>
                    <a:pt x="1461091" y="59055"/>
                  </a:lnTo>
                  <a:lnTo>
                    <a:pt x="1394512" y="59055"/>
                  </a:lnTo>
                  <a:lnTo>
                    <a:pt x="1394512" y="4188"/>
                  </a:lnTo>
                  <a:close/>
                </a:path>
                <a:path w="2586355" h="412750">
                  <a:moveTo>
                    <a:pt x="1464029" y="88374"/>
                  </a:moveTo>
                  <a:lnTo>
                    <a:pt x="1420480" y="88374"/>
                  </a:lnTo>
                  <a:lnTo>
                    <a:pt x="1464667" y="150780"/>
                  </a:lnTo>
                  <a:lnTo>
                    <a:pt x="1511995" y="150780"/>
                  </a:lnTo>
                  <a:lnTo>
                    <a:pt x="1464029" y="88374"/>
                  </a:lnTo>
                  <a:close/>
                </a:path>
                <a:path w="2586355" h="412750">
                  <a:moveTo>
                    <a:pt x="1501734" y="4188"/>
                  </a:moveTo>
                  <a:lnTo>
                    <a:pt x="1456500" y="4188"/>
                  </a:lnTo>
                  <a:lnTo>
                    <a:pt x="1419852" y="59055"/>
                  </a:lnTo>
                  <a:lnTo>
                    <a:pt x="1461091" y="59055"/>
                  </a:lnTo>
                  <a:lnTo>
                    <a:pt x="1501734" y="4188"/>
                  </a:lnTo>
                  <a:close/>
                </a:path>
                <a:path w="2586355" h="412750">
                  <a:moveTo>
                    <a:pt x="1604663" y="33506"/>
                  </a:moveTo>
                  <a:lnTo>
                    <a:pt x="1566130" y="33506"/>
                  </a:lnTo>
                  <a:lnTo>
                    <a:pt x="1566130" y="150780"/>
                  </a:lnTo>
                  <a:lnTo>
                    <a:pt x="1604663" y="150780"/>
                  </a:lnTo>
                  <a:lnTo>
                    <a:pt x="1604663" y="33506"/>
                  </a:lnTo>
                  <a:close/>
                </a:path>
                <a:path w="2586355" h="412750">
                  <a:moveTo>
                    <a:pt x="1655761" y="4188"/>
                  </a:moveTo>
                  <a:lnTo>
                    <a:pt x="1515032" y="4188"/>
                  </a:lnTo>
                  <a:lnTo>
                    <a:pt x="1515032" y="33506"/>
                  </a:lnTo>
                  <a:lnTo>
                    <a:pt x="1655761" y="33506"/>
                  </a:lnTo>
                  <a:lnTo>
                    <a:pt x="1655761" y="4188"/>
                  </a:lnTo>
                  <a:close/>
                </a:path>
                <a:path w="2586355" h="412750">
                  <a:moveTo>
                    <a:pt x="1712932" y="4188"/>
                  </a:moveTo>
                  <a:lnTo>
                    <a:pt x="1674399" y="4188"/>
                  </a:lnTo>
                  <a:lnTo>
                    <a:pt x="1674399" y="150780"/>
                  </a:lnTo>
                  <a:lnTo>
                    <a:pt x="1751883" y="150780"/>
                  </a:lnTo>
                  <a:lnTo>
                    <a:pt x="1761376" y="150532"/>
                  </a:lnTo>
                  <a:lnTo>
                    <a:pt x="1802726" y="137057"/>
                  </a:lnTo>
                  <a:lnTo>
                    <a:pt x="1811425" y="122718"/>
                  </a:lnTo>
                  <a:lnTo>
                    <a:pt x="1712932" y="122718"/>
                  </a:lnTo>
                  <a:lnTo>
                    <a:pt x="1712932" y="85861"/>
                  </a:lnTo>
                  <a:lnTo>
                    <a:pt x="1811803" y="85861"/>
                  </a:lnTo>
                  <a:lnTo>
                    <a:pt x="1807939" y="78305"/>
                  </a:lnTo>
                  <a:lnTo>
                    <a:pt x="1767099" y="58993"/>
                  </a:lnTo>
                  <a:lnTo>
                    <a:pt x="1756700" y="58636"/>
                  </a:lnTo>
                  <a:lnTo>
                    <a:pt x="1712932" y="58636"/>
                  </a:lnTo>
                  <a:lnTo>
                    <a:pt x="1712932" y="4188"/>
                  </a:lnTo>
                  <a:close/>
                </a:path>
                <a:path w="2586355" h="412750">
                  <a:moveTo>
                    <a:pt x="1811803" y="85861"/>
                  </a:moveTo>
                  <a:lnTo>
                    <a:pt x="1757119" y="85861"/>
                  </a:lnTo>
                  <a:lnTo>
                    <a:pt x="1765077" y="86280"/>
                  </a:lnTo>
                  <a:lnTo>
                    <a:pt x="1770103" y="90049"/>
                  </a:lnTo>
                  <a:lnTo>
                    <a:pt x="1773663" y="92562"/>
                  </a:lnTo>
                  <a:lnTo>
                    <a:pt x="1776595" y="97169"/>
                  </a:lnTo>
                  <a:lnTo>
                    <a:pt x="1776595" y="109525"/>
                  </a:lnTo>
                  <a:lnTo>
                    <a:pt x="1773872" y="114970"/>
                  </a:lnTo>
                  <a:lnTo>
                    <a:pt x="1764658" y="122509"/>
                  </a:lnTo>
                  <a:lnTo>
                    <a:pt x="1754606" y="122718"/>
                  </a:lnTo>
                  <a:lnTo>
                    <a:pt x="1811425" y="122718"/>
                  </a:lnTo>
                  <a:lnTo>
                    <a:pt x="1813236" y="118196"/>
                  </a:lnTo>
                  <a:lnTo>
                    <a:pt x="1814918" y="103661"/>
                  </a:lnTo>
                  <a:lnTo>
                    <a:pt x="1814519" y="97169"/>
                  </a:lnTo>
                  <a:lnTo>
                    <a:pt x="1814424" y="95628"/>
                  </a:lnTo>
                  <a:lnTo>
                    <a:pt x="1812379" y="86986"/>
                  </a:lnTo>
                  <a:lnTo>
                    <a:pt x="1811803" y="85861"/>
                  </a:lnTo>
                  <a:close/>
                </a:path>
                <a:path w="2586355" h="412750">
                  <a:moveTo>
                    <a:pt x="1868110" y="4188"/>
                  </a:moveTo>
                  <a:lnTo>
                    <a:pt x="1829577" y="4188"/>
                  </a:lnTo>
                  <a:lnTo>
                    <a:pt x="1829577" y="150780"/>
                  </a:lnTo>
                  <a:lnTo>
                    <a:pt x="1868110" y="150780"/>
                  </a:lnTo>
                  <a:lnTo>
                    <a:pt x="1868110" y="4188"/>
                  </a:lnTo>
                  <a:close/>
                </a:path>
                <a:path w="2586355" h="412750">
                  <a:moveTo>
                    <a:pt x="189313" y="351821"/>
                  </a:moveTo>
                  <a:lnTo>
                    <a:pt x="0" y="351821"/>
                  </a:lnTo>
                  <a:lnTo>
                    <a:pt x="2303" y="412552"/>
                  </a:lnTo>
                  <a:lnTo>
                    <a:pt x="34344" y="412552"/>
                  </a:lnTo>
                  <a:lnTo>
                    <a:pt x="34344" y="381140"/>
                  </a:lnTo>
                  <a:lnTo>
                    <a:pt x="188302" y="381140"/>
                  </a:lnTo>
                  <a:lnTo>
                    <a:pt x="189313" y="351821"/>
                  </a:lnTo>
                  <a:close/>
                </a:path>
                <a:path w="2586355" h="412750">
                  <a:moveTo>
                    <a:pt x="188302" y="381140"/>
                  </a:moveTo>
                  <a:lnTo>
                    <a:pt x="154969" y="381140"/>
                  </a:lnTo>
                  <a:lnTo>
                    <a:pt x="154969" y="412552"/>
                  </a:lnTo>
                  <a:lnTo>
                    <a:pt x="187219" y="412552"/>
                  </a:lnTo>
                  <a:lnTo>
                    <a:pt x="188302" y="381140"/>
                  </a:lnTo>
                  <a:close/>
                </a:path>
                <a:path w="2586355" h="412750">
                  <a:moveTo>
                    <a:pt x="164392" y="234547"/>
                  </a:moveTo>
                  <a:lnTo>
                    <a:pt x="42721" y="234547"/>
                  </a:lnTo>
                  <a:lnTo>
                    <a:pt x="42737" y="276912"/>
                  </a:lnTo>
                  <a:lnTo>
                    <a:pt x="42380" y="287766"/>
                  </a:lnTo>
                  <a:lnTo>
                    <a:pt x="31019" y="332502"/>
                  </a:lnTo>
                  <a:lnTo>
                    <a:pt x="21570" y="351821"/>
                  </a:lnTo>
                  <a:lnTo>
                    <a:pt x="58846" y="351821"/>
                  </a:lnTo>
                  <a:lnTo>
                    <a:pt x="74552" y="313498"/>
                  </a:lnTo>
                  <a:lnTo>
                    <a:pt x="77903" y="263866"/>
                  </a:lnTo>
                  <a:lnTo>
                    <a:pt x="164392" y="263866"/>
                  </a:lnTo>
                  <a:lnTo>
                    <a:pt x="164392" y="234547"/>
                  </a:lnTo>
                  <a:close/>
                </a:path>
                <a:path w="2586355" h="412750">
                  <a:moveTo>
                    <a:pt x="164392" y="263866"/>
                  </a:moveTo>
                  <a:lnTo>
                    <a:pt x="125860" y="263866"/>
                  </a:lnTo>
                  <a:lnTo>
                    <a:pt x="125860" y="351821"/>
                  </a:lnTo>
                  <a:lnTo>
                    <a:pt x="164392" y="351821"/>
                  </a:lnTo>
                  <a:lnTo>
                    <a:pt x="164392" y="263866"/>
                  </a:lnTo>
                  <a:close/>
                </a:path>
                <a:path w="2586355" h="412750">
                  <a:moveTo>
                    <a:pt x="292556" y="234547"/>
                  </a:moveTo>
                  <a:lnTo>
                    <a:pt x="207951" y="234547"/>
                  </a:lnTo>
                  <a:lnTo>
                    <a:pt x="207951" y="381140"/>
                  </a:lnTo>
                  <a:lnTo>
                    <a:pt x="294022" y="381140"/>
                  </a:lnTo>
                  <a:lnTo>
                    <a:pt x="306774" y="380842"/>
                  </a:lnTo>
                  <a:lnTo>
                    <a:pt x="347289" y="364609"/>
                  </a:lnTo>
                  <a:lnTo>
                    <a:pt x="351975" y="353915"/>
                  </a:lnTo>
                  <a:lnTo>
                    <a:pt x="246484" y="353915"/>
                  </a:lnTo>
                  <a:lnTo>
                    <a:pt x="246484" y="319152"/>
                  </a:lnTo>
                  <a:lnTo>
                    <a:pt x="347306" y="319152"/>
                  </a:lnTo>
                  <a:lnTo>
                    <a:pt x="344910" y="316011"/>
                  </a:lnTo>
                  <a:lnTo>
                    <a:pt x="339089" y="311502"/>
                  </a:lnTo>
                  <a:lnTo>
                    <a:pt x="332110" y="308053"/>
                  </a:lnTo>
                  <a:lnTo>
                    <a:pt x="324620" y="305704"/>
                  </a:lnTo>
                  <a:lnTo>
                    <a:pt x="317267" y="304493"/>
                  </a:lnTo>
                  <a:lnTo>
                    <a:pt x="317267" y="303655"/>
                  </a:lnTo>
                  <a:lnTo>
                    <a:pt x="318314" y="303446"/>
                  </a:lnTo>
                  <a:lnTo>
                    <a:pt x="329832" y="301980"/>
                  </a:lnTo>
                  <a:lnTo>
                    <a:pt x="337371" y="294650"/>
                  </a:lnTo>
                  <a:lnTo>
                    <a:pt x="339355" y="292765"/>
                  </a:lnTo>
                  <a:lnTo>
                    <a:pt x="246484" y="292765"/>
                  </a:lnTo>
                  <a:lnTo>
                    <a:pt x="246484" y="261772"/>
                  </a:lnTo>
                  <a:lnTo>
                    <a:pt x="344746" y="261772"/>
                  </a:lnTo>
                  <a:lnTo>
                    <a:pt x="344413" y="259461"/>
                  </a:lnTo>
                  <a:lnTo>
                    <a:pt x="313890" y="235725"/>
                  </a:lnTo>
                  <a:lnTo>
                    <a:pt x="303449" y="234753"/>
                  </a:lnTo>
                  <a:lnTo>
                    <a:pt x="292556" y="234547"/>
                  </a:lnTo>
                  <a:close/>
                </a:path>
                <a:path w="2586355" h="412750">
                  <a:moveTo>
                    <a:pt x="347306" y="319152"/>
                  </a:moveTo>
                  <a:lnTo>
                    <a:pt x="290462" y="319152"/>
                  </a:lnTo>
                  <a:lnTo>
                    <a:pt x="300304" y="319362"/>
                  </a:lnTo>
                  <a:lnTo>
                    <a:pt x="305121" y="322293"/>
                  </a:lnTo>
                  <a:lnTo>
                    <a:pt x="308472" y="324178"/>
                  </a:lnTo>
                  <a:lnTo>
                    <a:pt x="312451" y="328628"/>
                  </a:lnTo>
                  <a:lnTo>
                    <a:pt x="312451" y="344073"/>
                  </a:lnTo>
                  <a:lnTo>
                    <a:pt x="308681" y="348680"/>
                  </a:lnTo>
                  <a:lnTo>
                    <a:pt x="305121" y="350774"/>
                  </a:lnTo>
                  <a:lnTo>
                    <a:pt x="304493" y="351193"/>
                  </a:lnTo>
                  <a:lnTo>
                    <a:pt x="299886" y="353915"/>
                  </a:lnTo>
                  <a:lnTo>
                    <a:pt x="351975" y="353915"/>
                  </a:lnTo>
                  <a:lnTo>
                    <a:pt x="353068" y="350185"/>
                  </a:lnTo>
                  <a:lnTo>
                    <a:pt x="353915" y="340932"/>
                  </a:lnTo>
                  <a:lnTo>
                    <a:pt x="353598" y="335035"/>
                  </a:lnTo>
                  <a:lnTo>
                    <a:pt x="352319" y="328628"/>
                  </a:lnTo>
                  <a:lnTo>
                    <a:pt x="349650" y="322293"/>
                  </a:lnTo>
                  <a:lnTo>
                    <a:pt x="349586" y="322143"/>
                  </a:lnTo>
                  <a:lnTo>
                    <a:pt x="347306" y="319152"/>
                  </a:lnTo>
                  <a:close/>
                </a:path>
                <a:path w="2586355" h="412750">
                  <a:moveTo>
                    <a:pt x="344746" y="261772"/>
                  </a:moveTo>
                  <a:lnTo>
                    <a:pt x="289834" y="261772"/>
                  </a:lnTo>
                  <a:lnTo>
                    <a:pt x="296326" y="261981"/>
                  </a:lnTo>
                  <a:lnTo>
                    <a:pt x="300723" y="264913"/>
                  </a:lnTo>
                  <a:lnTo>
                    <a:pt x="303655" y="267007"/>
                  </a:lnTo>
                  <a:lnTo>
                    <a:pt x="306587" y="270567"/>
                  </a:lnTo>
                  <a:lnTo>
                    <a:pt x="306587" y="282713"/>
                  </a:lnTo>
                  <a:lnTo>
                    <a:pt x="304074" y="286483"/>
                  </a:lnTo>
                  <a:lnTo>
                    <a:pt x="301770" y="288368"/>
                  </a:lnTo>
                  <a:lnTo>
                    <a:pt x="297163" y="292347"/>
                  </a:lnTo>
                  <a:lnTo>
                    <a:pt x="290043" y="292765"/>
                  </a:lnTo>
                  <a:lnTo>
                    <a:pt x="339355" y="292765"/>
                  </a:lnTo>
                  <a:lnTo>
                    <a:pt x="341560" y="290671"/>
                  </a:lnTo>
                  <a:lnTo>
                    <a:pt x="346167" y="283132"/>
                  </a:lnTo>
                  <a:lnTo>
                    <a:pt x="346167" y="271614"/>
                  </a:lnTo>
                  <a:lnTo>
                    <a:pt x="344777" y="261981"/>
                  </a:lnTo>
                  <a:lnTo>
                    <a:pt x="344746" y="261772"/>
                  </a:lnTo>
                  <a:close/>
                </a:path>
                <a:path w="2586355" h="412750">
                  <a:moveTo>
                    <a:pt x="418940" y="234547"/>
                  </a:moveTo>
                  <a:lnTo>
                    <a:pt x="380407" y="234547"/>
                  </a:lnTo>
                  <a:lnTo>
                    <a:pt x="380407" y="381140"/>
                  </a:lnTo>
                  <a:lnTo>
                    <a:pt x="419358" y="381140"/>
                  </a:lnTo>
                  <a:lnTo>
                    <a:pt x="454541" y="332764"/>
                  </a:lnTo>
                  <a:lnTo>
                    <a:pt x="418940" y="332764"/>
                  </a:lnTo>
                  <a:lnTo>
                    <a:pt x="418940" y="234547"/>
                  </a:lnTo>
                  <a:close/>
                </a:path>
                <a:path w="2586355" h="412750">
                  <a:moveTo>
                    <a:pt x="529931" y="282085"/>
                  </a:moveTo>
                  <a:lnTo>
                    <a:pt x="491398" y="282085"/>
                  </a:lnTo>
                  <a:lnTo>
                    <a:pt x="491398" y="381140"/>
                  </a:lnTo>
                  <a:lnTo>
                    <a:pt x="529931" y="381140"/>
                  </a:lnTo>
                  <a:lnTo>
                    <a:pt x="529931" y="282085"/>
                  </a:lnTo>
                  <a:close/>
                </a:path>
                <a:path w="2586355" h="412750">
                  <a:moveTo>
                    <a:pt x="529931" y="234547"/>
                  </a:moveTo>
                  <a:lnTo>
                    <a:pt x="491189" y="234547"/>
                  </a:lnTo>
                  <a:lnTo>
                    <a:pt x="418940" y="332764"/>
                  </a:lnTo>
                  <a:lnTo>
                    <a:pt x="454541" y="332764"/>
                  </a:lnTo>
                  <a:lnTo>
                    <a:pt x="491398" y="282085"/>
                  </a:lnTo>
                  <a:lnTo>
                    <a:pt x="529931" y="282085"/>
                  </a:lnTo>
                  <a:lnTo>
                    <a:pt x="529931" y="234547"/>
                  </a:lnTo>
                  <a:close/>
                </a:path>
                <a:path w="2586355" h="412750">
                  <a:moveTo>
                    <a:pt x="594222" y="234547"/>
                  </a:moveTo>
                  <a:lnTo>
                    <a:pt x="552548" y="234547"/>
                  </a:lnTo>
                  <a:lnTo>
                    <a:pt x="589406" y="301352"/>
                  </a:lnTo>
                  <a:lnTo>
                    <a:pt x="546475" y="381140"/>
                  </a:lnTo>
                  <a:lnTo>
                    <a:pt x="590243" y="381140"/>
                  </a:lnTo>
                  <a:lnTo>
                    <a:pt x="621028" y="318733"/>
                  </a:lnTo>
                  <a:lnTo>
                    <a:pt x="752261" y="318733"/>
                  </a:lnTo>
                  <a:lnTo>
                    <a:pt x="742909" y="301352"/>
                  </a:lnTo>
                  <a:lnTo>
                    <a:pt x="749495" y="289415"/>
                  </a:lnTo>
                  <a:lnTo>
                    <a:pt x="621028" y="289415"/>
                  </a:lnTo>
                  <a:lnTo>
                    <a:pt x="594222" y="234547"/>
                  </a:lnTo>
                  <a:close/>
                </a:path>
                <a:path w="2586355" h="412750">
                  <a:moveTo>
                    <a:pt x="685528" y="318733"/>
                  </a:moveTo>
                  <a:lnTo>
                    <a:pt x="646996" y="318733"/>
                  </a:lnTo>
                  <a:lnTo>
                    <a:pt x="646996" y="381140"/>
                  </a:lnTo>
                  <a:lnTo>
                    <a:pt x="685528" y="381140"/>
                  </a:lnTo>
                  <a:lnTo>
                    <a:pt x="685528" y="318733"/>
                  </a:lnTo>
                  <a:close/>
                </a:path>
                <a:path w="2586355" h="412750">
                  <a:moveTo>
                    <a:pt x="752261" y="318733"/>
                  </a:moveTo>
                  <a:lnTo>
                    <a:pt x="711077" y="318733"/>
                  </a:lnTo>
                  <a:lnTo>
                    <a:pt x="742071" y="381140"/>
                  </a:lnTo>
                  <a:lnTo>
                    <a:pt x="785839" y="381140"/>
                  </a:lnTo>
                  <a:lnTo>
                    <a:pt x="752261" y="318733"/>
                  </a:lnTo>
                  <a:close/>
                </a:path>
                <a:path w="2586355" h="412750">
                  <a:moveTo>
                    <a:pt x="685528" y="234547"/>
                  </a:moveTo>
                  <a:lnTo>
                    <a:pt x="646996" y="234547"/>
                  </a:lnTo>
                  <a:lnTo>
                    <a:pt x="646996" y="289415"/>
                  </a:lnTo>
                  <a:lnTo>
                    <a:pt x="685528" y="289415"/>
                  </a:lnTo>
                  <a:lnTo>
                    <a:pt x="685528" y="234547"/>
                  </a:lnTo>
                  <a:close/>
                </a:path>
                <a:path w="2586355" h="412750">
                  <a:moveTo>
                    <a:pt x="779766" y="234547"/>
                  </a:moveTo>
                  <a:lnTo>
                    <a:pt x="738092" y="234547"/>
                  </a:lnTo>
                  <a:lnTo>
                    <a:pt x="711287" y="289415"/>
                  </a:lnTo>
                  <a:lnTo>
                    <a:pt x="749495" y="289415"/>
                  </a:lnTo>
                  <a:lnTo>
                    <a:pt x="779766" y="234547"/>
                  </a:lnTo>
                  <a:close/>
                </a:path>
                <a:path w="2586355" h="412750">
                  <a:moveTo>
                    <a:pt x="935050" y="234547"/>
                  </a:moveTo>
                  <a:lnTo>
                    <a:pt x="801441" y="234547"/>
                  </a:lnTo>
                  <a:lnTo>
                    <a:pt x="801441" y="381140"/>
                  </a:lnTo>
                  <a:lnTo>
                    <a:pt x="937353" y="381140"/>
                  </a:lnTo>
                  <a:lnTo>
                    <a:pt x="937353" y="351821"/>
                  </a:lnTo>
                  <a:lnTo>
                    <a:pt x="839974" y="351821"/>
                  </a:lnTo>
                  <a:lnTo>
                    <a:pt x="839974" y="320409"/>
                  </a:lnTo>
                  <a:lnTo>
                    <a:pt x="920390" y="320409"/>
                  </a:lnTo>
                  <a:lnTo>
                    <a:pt x="920390" y="292765"/>
                  </a:lnTo>
                  <a:lnTo>
                    <a:pt x="839974" y="292765"/>
                  </a:lnTo>
                  <a:lnTo>
                    <a:pt x="839974" y="263866"/>
                  </a:lnTo>
                  <a:lnTo>
                    <a:pt x="935050" y="263866"/>
                  </a:lnTo>
                  <a:lnTo>
                    <a:pt x="935050" y="234547"/>
                  </a:lnTo>
                  <a:close/>
                </a:path>
                <a:path w="2586355" h="412750">
                  <a:moveTo>
                    <a:pt x="996618" y="234547"/>
                  </a:moveTo>
                  <a:lnTo>
                    <a:pt x="958086" y="234547"/>
                  </a:lnTo>
                  <a:lnTo>
                    <a:pt x="958086" y="381140"/>
                  </a:lnTo>
                  <a:lnTo>
                    <a:pt x="996618" y="381140"/>
                  </a:lnTo>
                  <a:lnTo>
                    <a:pt x="996618" y="318733"/>
                  </a:lnTo>
                  <a:lnTo>
                    <a:pt x="1104678" y="318733"/>
                  </a:lnTo>
                  <a:lnTo>
                    <a:pt x="1104678" y="289415"/>
                  </a:lnTo>
                  <a:lnTo>
                    <a:pt x="996618" y="289415"/>
                  </a:lnTo>
                  <a:lnTo>
                    <a:pt x="996618" y="234547"/>
                  </a:lnTo>
                  <a:close/>
                </a:path>
                <a:path w="2586355" h="412750">
                  <a:moveTo>
                    <a:pt x="1104678" y="318733"/>
                  </a:moveTo>
                  <a:lnTo>
                    <a:pt x="1066145" y="318733"/>
                  </a:lnTo>
                  <a:lnTo>
                    <a:pt x="1066145" y="381140"/>
                  </a:lnTo>
                  <a:lnTo>
                    <a:pt x="1104678" y="381140"/>
                  </a:lnTo>
                  <a:lnTo>
                    <a:pt x="1104678" y="318733"/>
                  </a:lnTo>
                  <a:close/>
                </a:path>
                <a:path w="2586355" h="412750">
                  <a:moveTo>
                    <a:pt x="1104678" y="234547"/>
                  </a:moveTo>
                  <a:lnTo>
                    <a:pt x="1066145" y="234547"/>
                  </a:lnTo>
                  <a:lnTo>
                    <a:pt x="1066145" y="289415"/>
                  </a:lnTo>
                  <a:lnTo>
                    <a:pt x="1104678" y="289415"/>
                  </a:lnTo>
                  <a:lnTo>
                    <a:pt x="1104678" y="234547"/>
                  </a:lnTo>
                  <a:close/>
                </a:path>
                <a:path w="2586355" h="412750">
                  <a:moveTo>
                    <a:pt x="1175356" y="234547"/>
                  </a:moveTo>
                  <a:lnTo>
                    <a:pt x="1136824" y="234547"/>
                  </a:lnTo>
                  <a:lnTo>
                    <a:pt x="1136824" y="381140"/>
                  </a:lnTo>
                  <a:lnTo>
                    <a:pt x="1175775" y="381140"/>
                  </a:lnTo>
                  <a:lnTo>
                    <a:pt x="1210957" y="332764"/>
                  </a:lnTo>
                  <a:lnTo>
                    <a:pt x="1175356" y="332764"/>
                  </a:lnTo>
                  <a:lnTo>
                    <a:pt x="1175356" y="234547"/>
                  </a:lnTo>
                  <a:close/>
                </a:path>
                <a:path w="2586355" h="412750">
                  <a:moveTo>
                    <a:pt x="1286348" y="282085"/>
                  </a:moveTo>
                  <a:lnTo>
                    <a:pt x="1247815" y="282085"/>
                  </a:lnTo>
                  <a:lnTo>
                    <a:pt x="1247815" y="381140"/>
                  </a:lnTo>
                  <a:lnTo>
                    <a:pt x="1286348" y="381140"/>
                  </a:lnTo>
                  <a:lnTo>
                    <a:pt x="1286348" y="282085"/>
                  </a:lnTo>
                  <a:close/>
                </a:path>
                <a:path w="2586355" h="412750">
                  <a:moveTo>
                    <a:pt x="1286348" y="234547"/>
                  </a:moveTo>
                  <a:lnTo>
                    <a:pt x="1247605" y="234547"/>
                  </a:lnTo>
                  <a:lnTo>
                    <a:pt x="1175356" y="332764"/>
                  </a:lnTo>
                  <a:lnTo>
                    <a:pt x="1210957" y="332764"/>
                  </a:lnTo>
                  <a:lnTo>
                    <a:pt x="1247815" y="282085"/>
                  </a:lnTo>
                  <a:lnTo>
                    <a:pt x="1286348" y="282085"/>
                  </a:lnTo>
                  <a:lnTo>
                    <a:pt x="1286348" y="234547"/>
                  </a:lnTo>
                  <a:close/>
                </a:path>
                <a:path w="2586355" h="412750">
                  <a:moveTo>
                    <a:pt x="1459222" y="234547"/>
                  </a:moveTo>
                  <a:lnTo>
                    <a:pt x="1373361" y="234547"/>
                  </a:lnTo>
                  <a:lnTo>
                    <a:pt x="1362013" y="235038"/>
                  </a:lnTo>
                  <a:lnTo>
                    <a:pt x="1321206" y="256798"/>
                  </a:lnTo>
                  <a:lnTo>
                    <a:pt x="1314933" y="282713"/>
                  </a:lnTo>
                  <a:lnTo>
                    <a:pt x="1315170" y="287321"/>
                  </a:lnTo>
                  <a:lnTo>
                    <a:pt x="1315296" y="289771"/>
                  </a:lnTo>
                  <a:lnTo>
                    <a:pt x="1338571" y="321508"/>
                  </a:lnTo>
                  <a:lnTo>
                    <a:pt x="1355770" y="326063"/>
                  </a:lnTo>
                  <a:lnTo>
                    <a:pt x="1310326" y="381140"/>
                  </a:lnTo>
                  <a:lnTo>
                    <a:pt x="1358702" y="381140"/>
                  </a:lnTo>
                  <a:lnTo>
                    <a:pt x="1394512" y="330251"/>
                  </a:lnTo>
                  <a:lnTo>
                    <a:pt x="1459222" y="330251"/>
                  </a:lnTo>
                  <a:lnTo>
                    <a:pt x="1459222" y="301770"/>
                  </a:lnTo>
                  <a:lnTo>
                    <a:pt x="1367916" y="301770"/>
                  </a:lnTo>
                  <a:lnTo>
                    <a:pt x="1362052" y="297791"/>
                  </a:lnTo>
                  <a:lnTo>
                    <a:pt x="1355770" y="293394"/>
                  </a:lnTo>
                  <a:lnTo>
                    <a:pt x="1354723" y="287321"/>
                  </a:lnTo>
                  <a:lnTo>
                    <a:pt x="1354723" y="275593"/>
                  </a:lnTo>
                  <a:lnTo>
                    <a:pt x="1357654" y="271195"/>
                  </a:lnTo>
                  <a:lnTo>
                    <a:pt x="1360796" y="268682"/>
                  </a:lnTo>
                  <a:lnTo>
                    <a:pt x="1366450" y="264075"/>
                  </a:lnTo>
                  <a:lnTo>
                    <a:pt x="1375664" y="263866"/>
                  </a:lnTo>
                  <a:lnTo>
                    <a:pt x="1459222" y="263866"/>
                  </a:lnTo>
                  <a:lnTo>
                    <a:pt x="1459222" y="234547"/>
                  </a:lnTo>
                  <a:close/>
                </a:path>
                <a:path w="2586355" h="412750">
                  <a:moveTo>
                    <a:pt x="1459222" y="330251"/>
                  </a:moveTo>
                  <a:lnTo>
                    <a:pt x="1420689" y="330251"/>
                  </a:lnTo>
                  <a:lnTo>
                    <a:pt x="1420689" y="381140"/>
                  </a:lnTo>
                  <a:lnTo>
                    <a:pt x="1459222" y="381140"/>
                  </a:lnTo>
                  <a:lnTo>
                    <a:pt x="1459222" y="330251"/>
                  </a:lnTo>
                  <a:close/>
                </a:path>
                <a:path w="2586355" h="412750">
                  <a:moveTo>
                    <a:pt x="1459222" y="263866"/>
                  </a:moveTo>
                  <a:lnTo>
                    <a:pt x="1420689" y="263866"/>
                  </a:lnTo>
                  <a:lnTo>
                    <a:pt x="1420689" y="301770"/>
                  </a:lnTo>
                  <a:lnTo>
                    <a:pt x="1459222" y="301770"/>
                  </a:lnTo>
                  <a:lnTo>
                    <a:pt x="1459222" y="263866"/>
                  </a:lnTo>
                  <a:close/>
                </a:path>
                <a:path w="2586355" h="412750">
                  <a:moveTo>
                    <a:pt x="1684032" y="234547"/>
                  </a:moveTo>
                  <a:lnTo>
                    <a:pt x="1540371" y="234547"/>
                  </a:lnTo>
                  <a:lnTo>
                    <a:pt x="1540371" y="381140"/>
                  </a:lnTo>
                  <a:lnTo>
                    <a:pt x="1578904" y="381140"/>
                  </a:lnTo>
                  <a:lnTo>
                    <a:pt x="1578904" y="263866"/>
                  </a:lnTo>
                  <a:lnTo>
                    <a:pt x="1684032" y="263866"/>
                  </a:lnTo>
                  <a:lnTo>
                    <a:pt x="1684032" y="234547"/>
                  </a:lnTo>
                  <a:close/>
                </a:path>
                <a:path w="2586355" h="412750">
                  <a:moveTo>
                    <a:pt x="1684032" y="263866"/>
                  </a:moveTo>
                  <a:lnTo>
                    <a:pt x="1645499" y="263866"/>
                  </a:lnTo>
                  <a:lnTo>
                    <a:pt x="1645499" y="381140"/>
                  </a:lnTo>
                  <a:lnTo>
                    <a:pt x="1684032" y="381140"/>
                  </a:lnTo>
                  <a:lnTo>
                    <a:pt x="1684032" y="263866"/>
                  </a:lnTo>
                  <a:close/>
                </a:path>
                <a:path w="2586355" h="412750">
                  <a:moveTo>
                    <a:pt x="1849891" y="234547"/>
                  </a:moveTo>
                  <a:lnTo>
                    <a:pt x="1716282" y="234547"/>
                  </a:lnTo>
                  <a:lnTo>
                    <a:pt x="1716282" y="381140"/>
                  </a:lnTo>
                  <a:lnTo>
                    <a:pt x="1852194" y="381140"/>
                  </a:lnTo>
                  <a:lnTo>
                    <a:pt x="1852194" y="351821"/>
                  </a:lnTo>
                  <a:lnTo>
                    <a:pt x="1754815" y="351821"/>
                  </a:lnTo>
                  <a:lnTo>
                    <a:pt x="1754815" y="320409"/>
                  </a:lnTo>
                  <a:lnTo>
                    <a:pt x="1835232" y="320409"/>
                  </a:lnTo>
                  <a:lnTo>
                    <a:pt x="1835232" y="292765"/>
                  </a:lnTo>
                  <a:lnTo>
                    <a:pt x="1754815" y="292765"/>
                  </a:lnTo>
                  <a:lnTo>
                    <a:pt x="1754815" y="263866"/>
                  </a:lnTo>
                  <a:lnTo>
                    <a:pt x="1849891" y="263866"/>
                  </a:lnTo>
                  <a:lnTo>
                    <a:pt x="1849891" y="234547"/>
                  </a:lnTo>
                  <a:close/>
                </a:path>
                <a:path w="2586355" h="412750">
                  <a:moveTo>
                    <a:pt x="1951458" y="234547"/>
                  </a:moveTo>
                  <a:lnTo>
                    <a:pt x="1872927" y="234547"/>
                  </a:lnTo>
                  <a:lnTo>
                    <a:pt x="1872927" y="381140"/>
                  </a:lnTo>
                  <a:lnTo>
                    <a:pt x="1911460" y="381140"/>
                  </a:lnTo>
                  <a:lnTo>
                    <a:pt x="1911460" y="332764"/>
                  </a:lnTo>
                  <a:lnTo>
                    <a:pt x="1948945" y="332764"/>
                  </a:lnTo>
                  <a:lnTo>
                    <a:pt x="1991323" y="325961"/>
                  </a:lnTo>
                  <a:lnTo>
                    <a:pt x="2010418" y="304283"/>
                  </a:lnTo>
                  <a:lnTo>
                    <a:pt x="1911460" y="304283"/>
                  </a:lnTo>
                  <a:lnTo>
                    <a:pt x="1911460" y="263866"/>
                  </a:lnTo>
                  <a:lnTo>
                    <a:pt x="2011229" y="263866"/>
                  </a:lnTo>
                  <a:lnTo>
                    <a:pt x="2007569" y="256032"/>
                  </a:lnTo>
                  <a:lnTo>
                    <a:pt x="2000672" y="247741"/>
                  </a:lnTo>
                  <a:lnTo>
                    <a:pt x="1990390" y="240643"/>
                  </a:lnTo>
                  <a:lnTo>
                    <a:pt x="1978735" y="236668"/>
                  </a:lnTo>
                  <a:lnTo>
                    <a:pt x="1965745" y="234930"/>
                  </a:lnTo>
                  <a:lnTo>
                    <a:pt x="1951458" y="234547"/>
                  </a:lnTo>
                  <a:close/>
                </a:path>
                <a:path w="2586355" h="412750">
                  <a:moveTo>
                    <a:pt x="2011229" y="263866"/>
                  </a:moveTo>
                  <a:lnTo>
                    <a:pt x="1960673" y="263866"/>
                  </a:lnTo>
                  <a:lnTo>
                    <a:pt x="1965908" y="267007"/>
                  </a:lnTo>
                  <a:lnTo>
                    <a:pt x="1971563" y="270986"/>
                  </a:lnTo>
                  <a:lnTo>
                    <a:pt x="1974494" y="275803"/>
                  </a:lnTo>
                  <a:lnTo>
                    <a:pt x="1974494" y="289834"/>
                  </a:lnTo>
                  <a:lnTo>
                    <a:pt x="1972191" y="295278"/>
                  </a:lnTo>
                  <a:lnTo>
                    <a:pt x="1969049" y="298210"/>
                  </a:lnTo>
                  <a:lnTo>
                    <a:pt x="1963814" y="303236"/>
                  </a:lnTo>
                  <a:lnTo>
                    <a:pt x="1953553" y="304283"/>
                  </a:lnTo>
                  <a:lnTo>
                    <a:pt x="2010418" y="304283"/>
                  </a:lnTo>
                  <a:lnTo>
                    <a:pt x="2012006" y="300488"/>
                  </a:lnTo>
                  <a:lnTo>
                    <a:pt x="2013803" y="291591"/>
                  </a:lnTo>
                  <a:lnTo>
                    <a:pt x="2014284" y="282713"/>
                  </a:lnTo>
                  <a:lnTo>
                    <a:pt x="2013861" y="275803"/>
                  </a:lnTo>
                  <a:lnTo>
                    <a:pt x="2013747" y="273951"/>
                  </a:lnTo>
                  <a:lnTo>
                    <a:pt x="2011718" y="264913"/>
                  </a:lnTo>
                  <a:lnTo>
                    <a:pt x="2011229" y="263866"/>
                  </a:lnTo>
                  <a:close/>
                </a:path>
                <a:path w="2586355" h="412750">
                  <a:moveTo>
                    <a:pt x="2120458" y="234547"/>
                  </a:moveTo>
                  <a:lnTo>
                    <a:pt x="2035854" y="234547"/>
                  </a:lnTo>
                  <a:lnTo>
                    <a:pt x="2035854" y="381140"/>
                  </a:lnTo>
                  <a:lnTo>
                    <a:pt x="2121924" y="381140"/>
                  </a:lnTo>
                  <a:lnTo>
                    <a:pt x="2134676" y="380842"/>
                  </a:lnTo>
                  <a:lnTo>
                    <a:pt x="2175192" y="364609"/>
                  </a:lnTo>
                  <a:lnTo>
                    <a:pt x="2179878" y="353915"/>
                  </a:lnTo>
                  <a:lnTo>
                    <a:pt x="2074387" y="353915"/>
                  </a:lnTo>
                  <a:lnTo>
                    <a:pt x="2074387" y="319152"/>
                  </a:lnTo>
                  <a:lnTo>
                    <a:pt x="2175208" y="319152"/>
                  </a:lnTo>
                  <a:lnTo>
                    <a:pt x="2172813" y="316011"/>
                  </a:lnTo>
                  <a:lnTo>
                    <a:pt x="2166992" y="311502"/>
                  </a:lnTo>
                  <a:lnTo>
                    <a:pt x="2160012" y="308053"/>
                  </a:lnTo>
                  <a:lnTo>
                    <a:pt x="2152522" y="305704"/>
                  </a:lnTo>
                  <a:lnTo>
                    <a:pt x="2145170" y="304493"/>
                  </a:lnTo>
                  <a:lnTo>
                    <a:pt x="2145170" y="303655"/>
                  </a:lnTo>
                  <a:lnTo>
                    <a:pt x="2146217" y="303446"/>
                  </a:lnTo>
                  <a:lnTo>
                    <a:pt x="2157735" y="301980"/>
                  </a:lnTo>
                  <a:lnTo>
                    <a:pt x="2165274" y="294650"/>
                  </a:lnTo>
                  <a:lnTo>
                    <a:pt x="2167258" y="292765"/>
                  </a:lnTo>
                  <a:lnTo>
                    <a:pt x="2074387" y="292765"/>
                  </a:lnTo>
                  <a:lnTo>
                    <a:pt x="2074387" y="261772"/>
                  </a:lnTo>
                  <a:lnTo>
                    <a:pt x="2172649" y="261772"/>
                  </a:lnTo>
                  <a:lnTo>
                    <a:pt x="2172316" y="259461"/>
                  </a:lnTo>
                  <a:lnTo>
                    <a:pt x="2141793" y="235725"/>
                  </a:lnTo>
                  <a:lnTo>
                    <a:pt x="2131351" y="234753"/>
                  </a:lnTo>
                  <a:lnTo>
                    <a:pt x="2120458" y="234547"/>
                  </a:lnTo>
                  <a:close/>
                </a:path>
                <a:path w="2586355" h="412750">
                  <a:moveTo>
                    <a:pt x="2175208" y="319152"/>
                  </a:moveTo>
                  <a:lnTo>
                    <a:pt x="2118364" y="319152"/>
                  </a:lnTo>
                  <a:lnTo>
                    <a:pt x="2128207" y="319362"/>
                  </a:lnTo>
                  <a:lnTo>
                    <a:pt x="2133024" y="322293"/>
                  </a:lnTo>
                  <a:lnTo>
                    <a:pt x="2136374" y="324178"/>
                  </a:lnTo>
                  <a:lnTo>
                    <a:pt x="2140353" y="328628"/>
                  </a:lnTo>
                  <a:lnTo>
                    <a:pt x="2140353" y="344073"/>
                  </a:lnTo>
                  <a:lnTo>
                    <a:pt x="2136584" y="348680"/>
                  </a:lnTo>
                  <a:lnTo>
                    <a:pt x="2133024" y="350774"/>
                  </a:lnTo>
                  <a:lnTo>
                    <a:pt x="2132395" y="351193"/>
                  </a:lnTo>
                  <a:lnTo>
                    <a:pt x="2127788" y="353915"/>
                  </a:lnTo>
                  <a:lnTo>
                    <a:pt x="2179878" y="353915"/>
                  </a:lnTo>
                  <a:lnTo>
                    <a:pt x="2180970" y="350185"/>
                  </a:lnTo>
                  <a:lnTo>
                    <a:pt x="2181818" y="340932"/>
                  </a:lnTo>
                  <a:lnTo>
                    <a:pt x="2181500" y="335035"/>
                  </a:lnTo>
                  <a:lnTo>
                    <a:pt x="2180221" y="328628"/>
                  </a:lnTo>
                  <a:lnTo>
                    <a:pt x="2177552" y="322293"/>
                  </a:lnTo>
                  <a:lnTo>
                    <a:pt x="2177489" y="322143"/>
                  </a:lnTo>
                  <a:lnTo>
                    <a:pt x="2175208" y="319152"/>
                  </a:lnTo>
                  <a:close/>
                </a:path>
                <a:path w="2586355" h="412750">
                  <a:moveTo>
                    <a:pt x="2172649" y="261772"/>
                  </a:moveTo>
                  <a:lnTo>
                    <a:pt x="2117736" y="261772"/>
                  </a:lnTo>
                  <a:lnTo>
                    <a:pt x="2124228" y="261981"/>
                  </a:lnTo>
                  <a:lnTo>
                    <a:pt x="2128626" y="264913"/>
                  </a:lnTo>
                  <a:lnTo>
                    <a:pt x="2131558" y="267007"/>
                  </a:lnTo>
                  <a:lnTo>
                    <a:pt x="2134489" y="270567"/>
                  </a:lnTo>
                  <a:lnTo>
                    <a:pt x="2134489" y="282713"/>
                  </a:lnTo>
                  <a:lnTo>
                    <a:pt x="2131976" y="286483"/>
                  </a:lnTo>
                  <a:lnTo>
                    <a:pt x="2129673" y="288368"/>
                  </a:lnTo>
                  <a:lnTo>
                    <a:pt x="2125066" y="292347"/>
                  </a:lnTo>
                  <a:lnTo>
                    <a:pt x="2117945" y="292765"/>
                  </a:lnTo>
                  <a:lnTo>
                    <a:pt x="2167258" y="292765"/>
                  </a:lnTo>
                  <a:lnTo>
                    <a:pt x="2169462" y="290671"/>
                  </a:lnTo>
                  <a:lnTo>
                    <a:pt x="2174069" y="283132"/>
                  </a:lnTo>
                  <a:lnTo>
                    <a:pt x="2174069" y="271614"/>
                  </a:lnTo>
                  <a:lnTo>
                    <a:pt x="2172679" y="261981"/>
                  </a:lnTo>
                  <a:lnTo>
                    <a:pt x="2172649" y="261772"/>
                  </a:lnTo>
                  <a:close/>
                </a:path>
                <a:path w="2586355" h="412750">
                  <a:moveTo>
                    <a:pt x="2246842" y="234547"/>
                  </a:moveTo>
                  <a:lnTo>
                    <a:pt x="2208309" y="234547"/>
                  </a:lnTo>
                  <a:lnTo>
                    <a:pt x="2208309" y="381140"/>
                  </a:lnTo>
                  <a:lnTo>
                    <a:pt x="2285794" y="381140"/>
                  </a:lnTo>
                  <a:lnTo>
                    <a:pt x="2295286" y="380891"/>
                  </a:lnTo>
                  <a:lnTo>
                    <a:pt x="2336636" y="367416"/>
                  </a:lnTo>
                  <a:lnTo>
                    <a:pt x="2345335" y="353078"/>
                  </a:lnTo>
                  <a:lnTo>
                    <a:pt x="2246842" y="353078"/>
                  </a:lnTo>
                  <a:lnTo>
                    <a:pt x="2246842" y="316220"/>
                  </a:lnTo>
                  <a:lnTo>
                    <a:pt x="2345714" y="316220"/>
                  </a:lnTo>
                  <a:lnTo>
                    <a:pt x="2341849" y="308665"/>
                  </a:lnTo>
                  <a:lnTo>
                    <a:pt x="2301009" y="289353"/>
                  </a:lnTo>
                  <a:lnTo>
                    <a:pt x="2290610" y="288996"/>
                  </a:lnTo>
                  <a:lnTo>
                    <a:pt x="2246842" y="288996"/>
                  </a:lnTo>
                  <a:lnTo>
                    <a:pt x="2246842" y="234547"/>
                  </a:lnTo>
                  <a:close/>
                </a:path>
                <a:path w="2586355" h="412750">
                  <a:moveTo>
                    <a:pt x="2345714" y="316220"/>
                  </a:moveTo>
                  <a:lnTo>
                    <a:pt x="2291029" y="316220"/>
                  </a:lnTo>
                  <a:lnTo>
                    <a:pt x="2298987" y="316639"/>
                  </a:lnTo>
                  <a:lnTo>
                    <a:pt x="2304013" y="320409"/>
                  </a:lnTo>
                  <a:lnTo>
                    <a:pt x="2307573" y="322922"/>
                  </a:lnTo>
                  <a:lnTo>
                    <a:pt x="2310505" y="327529"/>
                  </a:lnTo>
                  <a:lnTo>
                    <a:pt x="2310505" y="339884"/>
                  </a:lnTo>
                  <a:lnTo>
                    <a:pt x="2307783" y="345329"/>
                  </a:lnTo>
                  <a:lnTo>
                    <a:pt x="2298568" y="352868"/>
                  </a:lnTo>
                  <a:lnTo>
                    <a:pt x="2288516" y="353078"/>
                  </a:lnTo>
                  <a:lnTo>
                    <a:pt x="2345335" y="353078"/>
                  </a:lnTo>
                  <a:lnTo>
                    <a:pt x="2347147" y="348556"/>
                  </a:lnTo>
                  <a:lnTo>
                    <a:pt x="2348829" y="334021"/>
                  </a:lnTo>
                  <a:lnTo>
                    <a:pt x="2348429" y="327529"/>
                  </a:lnTo>
                  <a:lnTo>
                    <a:pt x="2348334" y="325988"/>
                  </a:lnTo>
                  <a:lnTo>
                    <a:pt x="2346289" y="317346"/>
                  </a:lnTo>
                  <a:lnTo>
                    <a:pt x="2345714" y="316220"/>
                  </a:lnTo>
                  <a:close/>
                </a:path>
                <a:path w="2586355" h="412750">
                  <a:moveTo>
                    <a:pt x="2402021" y="234547"/>
                  </a:moveTo>
                  <a:lnTo>
                    <a:pt x="2363488" y="234547"/>
                  </a:lnTo>
                  <a:lnTo>
                    <a:pt x="2363488" y="381140"/>
                  </a:lnTo>
                  <a:lnTo>
                    <a:pt x="2402021" y="381140"/>
                  </a:lnTo>
                  <a:lnTo>
                    <a:pt x="2402021" y="234547"/>
                  </a:lnTo>
                  <a:close/>
                </a:path>
                <a:path w="2586355" h="412750">
                  <a:moveTo>
                    <a:pt x="2468615" y="234547"/>
                  </a:moveTo>
                  <a:lnTo>
                    <a:pt x="2421496" y="234547"/>
                  </a:lnTo>
                  <a:lnTo>
                    <a:pt x="2478667" y="305121"/>
                  </a:lnTo>
                  <a:lnTo>
                    <a:pt x="2418565" y="381140"/>
                  </a:lnTo>
                  <a:lnTo>
                    <a:pt x="2465474" y="381140"/>
                  </a:lnTo>
                  <a:lnTo>
                    <a:pt x="2501703" y="331089"/>
                  </a:lnTo>
                  <a:lnTo>
                    <a:pt x="2546731" y="331089"/>
                  </a:lnTo>
                  <a:lnTo>
                    <a:pt x="2526415" y="305121"/>
                  </a:lnTo>
                  <a:lnTo>
                    <a:pt x="2544619" y="283132"/>
                  </a:lnTo>
                  <a:lnTo>
                    <a:pt x="2504635" y="283132"/>
                  </a:lnTo>
                  <a:lnTo>
                    <a:pt x="2468615" y="234547"/>
                  </a:lnTo>
                  <a:close/>
                </a:path>
                <a:path w="2586355" h="412750">
                  <a:moveTo>
                    <a:pt x="2546731" y="331089"/>
                  </a:moveTo>
                  <a:lnTo>
                    <a:pt x="2501703" y="331089"/>
                  </a:lnTo>
                  <a:lnTo>
                    <a:pt x="2536676" y="381140"/>
                  </a:lnTo>
                  <a:lnTo>
                    <a:pt x="2585889" y="381140"/>
                  </a:lnTo>
                  <a:lnTo>
                    <a:pt x="2546731" y="331089"/>
                  </a:lnTo>
                  <a:close/>
                </a:path>
                <a:path w="2586355" h="412750">
                  <a:moveTo>
                    <a:pt x="2584842" y="234547"/>
                  </a:moveTo>
                  <a:lnTo>
                    <a:pt x="2540655" y="234547"/>
                  </a:lnTo>
                  <a:lnTo>
                    <a:pt x="2504635" y="283132"/>
                  </a:lnTo>
                  <a:lnTo>
                    <a:pt x="2544619" y="283132"/>
                  </a:lnTo>
                  <a:lnTo>
                    <a:pt x="2584842" y="234547"/>
                  </a:lnTo>
                  <a:close/>
                </a:path>
              </a:pathLst>
            </a:custGeom>
            <a:solidFill>
              <a:srgbClr val="0A7C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/>
          <p:nvPr/>
        </p:nvSpPr>
        <p:spPr>
          <a:xfrm>
            <a:off x="9392497" y="1239839"/>
            <a:ext cx="1291892" cy="116675"/>
          </a:xfrm>
          <a:custGeom>
            <a:avLst/>
            <a:gdLst/>
            <a:ahLst/>
            <a:cxnLst/>
            <a:rect l="l" t="t" r="r" b="b"/>
            <a:pathLst>
              <a:path w="2130425" h="192405">
                <a:moveTo>
                  <a:pt x="146278" y="166361"/>
                </a:moveTo>
                <a:lnTo>
                  <a:pt x="99996" y="166361"/>
                </a:lnTo>
                <a:lnTo>
                  <a:pt x="99996" y="192245"/>
                </a:lnTo>
                <a:lnTo>
                  <a:pt x="146278" y="192245"/>
                </a:lnTo>
                <a:lnTo>
                  <a:pt x="146278" y="166361"/>
                </a:lnTo>
                <a:close/>
              </a:path>
              <a:path w="2130425" h="192405">
                <a:moveTo>
                  <a:pt x="152560" y="25632"/>
                </a:moveTo>
                <a:lnTo>
                  <a:pt x="93505" y="25632"/>
                </a:lnTo>
                <a:lnTo>
                  <a:pt x="72870" y="26370"/>
                </a:lnTo>
                <a:lnTo>
                  <a:pt x="34076" y="36234"/>
                </a:lnTo>
                <a:lnTo>
                  <a:pt x="3834" y="70364"/>
                </a:lnTo>
                <a:lnTo>
                  <a:pt x="0" y="95745"/>
                </a:lnTo>
                <a:lnTo>
                  <a:pt x="721" y="107399"/>
                </a:lnTo>
                <a:lnTo>
                  <a:pt x="18847" y="145000"/>
                </a:lnTo>
                <a:lnTo>
                  <a:pt x="71090" y="165532"/>
                </a:lnTo>
                <a:lnTo>
                  <a:pt x="93190" y="166361"/>
                </a:lnTo>
                <a:lnTo>
                  <a:pt x="152770" y="166361"/>
                </a:lnTo>
                <a:lnTo>
                  <a:pt x="194640" y="162372"/>
                </a:lnTo>
                <a:lnTo>
                  <a:pt x="235323" y="135451"/>
                </a:lnTo>
                <a:lnTo>
                  <a:pt x="96018" y="135451"/>
                </a:lnTo>
                <a:lnTo>
                  <a:pt x="82062" y="134485"/>
                </a:lnTo>
                <a:lnTo>
                  <a:pt x="48028" y="108742"/>
                </a:lnTo>
                <a:lnTo>
                  <a:pt x="46176" y="95745"/>
                </a:lnTo>
                <a:lnTo>
                  <a:pt x="47521" y="84876"/>
                </a:lnTo>
                <a:lnTo>
                  <a:pt x="77340" y="58780"/>
                </a:lnTo>
                <a:lnTo>
                  <a:pt x="96541" y="56794"/>
                </a:lnTo>
                <a:lnTo>
                  <a:pt x="235465" y="56794"/>
                </a:lnTo>
                <a:lnTo>
                  <a:pt x="228684" y="47998"/>
                </a:lnTo>
                <a:lnTo>
                  <a:pt x="209869" y="35280"/>
                </a:lnTo>
                <a:lnTo>
                  <a:pt x="188737" y="28616"/>
                </a:lnTo>
                <a:lnTo>
                  <a:pt x="168548" y="26052"/>
                </a:lnTo>
                <a:lnTo>
                  <a:pt x="152560" y="25632"/>
                </a:lnTo>
                <a:close/>
              </a:path>
              <a:path w="2130425" h="192405">
                <a:moveTo>
                  <a:pt x="143765" y="56794"/>
                </a:moveTo>
                <a:lnTo>
                  <a:pt x="102300" y="56794"/>
                </a:lnTo>
                <a:lnTo>
                  <a:pt x="102300" y="135451"/>
                </a:lnTo>
                <a:lnTo>
                  <a:pt x="143765" y="135451"/>
                </a:lnTo>
                <a:lnTo>
                  <a:pt x="143765" y="56794"/>
                </a:lnTo>
                <a:close/>
              </a:path>
              <a:path w="2130425" h="192405">
                <a:moveTo>
                  <a:pt x="235465" y="56794"/>
                </a:moveTo>
                <a:lnTo>
                  <a:pt x="149314" y="56794"/>
                </a:lnTo>
                <a:lnTo>
                  <a:pt x="157014" y="57076"/>
                </a:lnTo>
                <a:lnTo>
                  <a:pt x="166068" y="58113"/>
                </a:lnTo>
                <a:lnTo>
                  <a:pt x="198464" y="84181"/>
                </a:lnTo>
                <a:lnTo>
                  <a:pt x="199993" y="95745"/>
                </a:lnTo>
                <a:lnTo>
                  <a:pt x="198018" y="108742"/>
                </a:lnTo>
                <a:lnTo>
                  <a:pt x="197934" y="109296"/>
                </a:lnTo>
                <a:lnTo>
                  <a:pt x="193096" y="118959"/>
                </a:lnTo>
                <a:lnTo>
                  <a:pt x="187492" y="125183"/>
                </a:lnTo>
                <a:lnTo>
                  <a:pt x="183135" y="128414"/>
                </a:lnTo>
                <a:lnTo>
                  <a:pt x="174894" y="132247"/>
                </a:lnTo>
                <a:lnTo>
                  <a:pt x="174730" y="132247"/>
                </a:lnTo>
                <a:lnTo>
                  <a:pt x="166290" y="134289"/>
                </a:lnTo>
                <a:lnTo>
                  <a:pt x="157529" y="135235"/>
                </a:lnTo>
                <a:lnTo>
                  <a:pt x="149524" y="135451"/>
                </a:lnTo>
                <a:lnTo>
                  <a:pt x="235323" y="135451"/>
                </a:lnTo>
                <a:lnTo>
                  <a:pt x="236733" y="133700"/>
                </a:lnTo>
                <a:lnTo>
                  <a:pt x="242453" y="121504"/>
                </a:lnTo>
                <a:lnTo>
                  <a:pt x="245424" y="108742"/>
                </a:lnTo>
                <a:lnTo>
                  <a:pt x="246275" y="95745"/>
                </a:lnTo>
                <a:lnTo>
                  <a:pt x="245649" y="84876"/>
                </a:lnTo>
                <a:lnTo>
                  <a:pt x="245587" y="84181"/>
                </a:lnTo>
                <a:lnTo>
                  <a:pt x="243055" y="72060"/>
                </a:lnTo>
                <a:lnTo>
                  <a:pt x="237705" y="59699"/>
                </a:lnTo>
                <a:lnTo>
                  <a:pt x="235465" y="56794"/>
                </a:lnTo>
                <a:close/>
              </a:path>
              <a:path w="2130425" h="192405">
                <a:moveTo>
                  <a:pt x="146278" y="0"/>
                </a:moveTo>
                <a:lnTo>
                  <a:pt x="99996" y="0"/>
                </a:lnTo>
                <a:lnTo>
                  <a:pt x="99996" y="25632"/>
                </a:lnTo>
                <a:lnTo>
                  <a:pt x="146278" y="25632"/>
                </a:lnTo>
                <a:lnTo>
                  <a:pt x="146278" y="0"/>
                </a:lnTo>
                <a:close/>
              </a:path>
              <a:path w="2130425" h="192405">
                <a:moveTo>
                  <a:pt x="319152" y="9800"/>
                </a:moveTo>
                <a:lnTo>
                  <a:pt x="272871" y="9800"/>
                </a:lnTo>
                <a:lnTo>
                  <a:pt x="272871" y="185711"/>
                </a:lnTo>
                <a:lnTo>
                  <a:pt x="319676" y="185711"/>
                </a:lnTo>
                <a:lnTo>
                  <a:pt x="361864" y="127661"/>
                </a:lnTo>
                <a:lnTo>
                  <a:pt x="319152" y="127661"/>
                </a:lnTo>
                <a:lnTo>
                  <a:pt x="319152" y="9800"/>
                </a:lnTo>
                <a:close/>
              </a:path>
              <a:path w="2130425" h="192405">
                <a:moveTo>
                  <a:pt x="452342" y="66846"/>
                </a:moveTo>
                <a:lnTo>
                  <a:pt x="406060" y="66846"/>
                </a:lnTo>
                <a:lnTo>
                  <a:pt x="406060" y="185711"/>
                </a:lnTo>
                <a:lnTo>
                  <a:pt x="452342" y="185711"/>
                </a:lnTo>
                <a:lnTo>
                  <a:pt x="452342" y="66846"/>
                </a:lnTo>
                <a:close/>
              </a:path>
              <a:path w="2130425" h="192405">
                <a:moveTo>
                  <a:pt x="452342" y="9800"/>
                </a:moveTo>
                <a:lnTo>
                  <a:pt x="405851" y="9800"/>
                </a:lnTo>
                <a:lnTo>
                  <a:pt x="319152" y="127661"/>
                </a:lnTo>
                <a:lnTo>
                  <a:pt x="361864" y="127661"/>
                </a:lnTo>
                <a:lnTo>
                  <a:pt x="406060" y="66846"/>
                </a:lnTo>
                <a:lnTo>
                  <a:pt x="452342" y="66846"/>
                </a:lnTo>
                <a:lnTo>
                  <a:pt x="452342" y="9800"/>
                </a:lnTo>
                <a:close/>
              </a:path>
              <a:path w="2130425" h="192405">
                <a:moveTo>
                  <a:pt x="537365" y="9800"/>
                </a:moveTo>
                <a:lnTo>
                  <a:pt x="491084" y="9800"/>
                </a:lnTo>
                <a:lnTo>
                  <a:pt x="491084" y="185711"/>
                </a:lnTo>
                <a:lnTo>
                  <a:pt x="537365" y="185711"/>
                </a:lnTo>
                <a:lnTo>
                  <a:pt x="537365" y="110823"/>
                </a:lnTo>
                <a:lnTo>
                  <a:pt x="666995" y="110823"/>
                </a:lnTo>
                <a:lnTo>
                  <a:pt x="666995" y="75641"/>
                </a:lnTo>
                <a:lnTo>
                  <a:pt x="537365" y="75641"/>
                </a:lnTo>
                <a:lnTo>
                  <a:pt x="537365" y="9800"/>
                </a:lnTo>
                <a:close/>
              </a:path>
              <a:path w="2130425" h="192405">
                <a:moveTo>
                  <a:pt x="666995" y="110823"/>
                </a:moveTo>
                <a:lnTo>
                  <a:pt x="620714" y="110823"/>
                </a:lnTo>
                <a:lnTo>
                  <a:pt x="620714" y="185711"/>
                </a:lnTo>
                <a:lnTo>
                  <a:pt x="666995" y="185711"/>
                </a:lnTo>
                <a:lnTo>
                  <a:pt x="666995" y="110823"/>
                </a:lnTo>
                <a:close/>
              </a:path>
              <a:path w="2130425" h="192405">
                <a:moveTo>
                  <a:pt x="666995" y="9800"/>
                </a:moveTo>
                <a:lnTo>
                  <a:pt x="620714" y="9800"/>
                </a:lnTo>
                <a:lnTo>
                  <a:pt x="620714" y="75641"/>
                </a:lnTo>
                <a:lnTo>
                  <a:pt x="666995" y="75641"/>
                </a:lnTo>
                <a:lnTo>
                  <a:pt x="666995" y="9800"/>
                </a:lnTo>
                <a:close/>
              </a:path>
              <a:path w="2130425" h="192405">
                <a:moveTo>
                  <a:pt x="808875" y="9800"/>
                </a:moveTo>
                <a:lnTo>
                  <a:pt x="763327" y="9800"/>
                </a:lnTo>
                <a:lnTo>
                  <a:pt x="684481" y="185711"/>
                </a:lnTo>
                <a:lnTo>
                  <a:pt x="732752" y="185711"/>
                </a:lnTo>
                <a:lnTo>
                  <a:pt x="748040" y="150026"/>
                </a:lnTo>
                <a:lnTo>
                  <a:pt x="871727" y="150026"/>
                </a:lnTo>
                <a:lnTo>
                  <a:pt x="858210" y="119870"/>
                </a:lnTo>
                <a:lnTo>
                  <a:pt x="759348" y="119870"/>
                </a:lnTo>
                <a:lnTo>
                  <a:pt x="785944" y="54029"/>
                </a:lnTo>
                <a:lnTo>
                  <a:pt x="828699" y="54029"/>
                </a:lnTo>
                <a:lnTo>
                  <a:pt x="808875" y="9800"/>
                </a:lnTo>
                <a:close/>
              </a:path>
              <a:path w="2130425" h="192405">
                <a:moveTo>
                  <a:pt x="871727" y="150026"/>
                </a:moveTo>
                <a:lnTo>
                  <a:pt x="824163" y="150026"/>
                </a:lnTo>
                <a:lnTo>
                  <a:pt x="839555" y="185711"/>
                </a:lnTo>
                <a:lnTo>
                  <a:pt x="887721" y="185711"/>
                </a:lnTo>
                <a:lnTo>
                  <a:pt x="871727" y="150026"/>
                </a:lnTo>
                <a:close/>
              </a:path>
              <a:path w="2130425" h="192405">
                <a:moveTo>
                  <a:pt x="828699" y="54029"/>
                </a:moveTo>
                <a:lnTo>
                  <a:pt x="785944" y="54029"/>
                </a:lnTo>
                <a:lnTo>
                  <a:pt x="813168" y="119870"/>
                </a:lnTo>
                <a:lnTo>
                  <a:pt x="858210" y="119870"/>
                </a:lnTo>
                <a:lnTo>
                  <a:pt x="828699" y="54029"/>
                </a:lnTo>
                <a:close/>
              </a:path>
              <a:path w="2130425" h="192405">
                <a:moveTo>
                  <a:pt x="950337" y="9800"/>
                </a:moveTo>
                <a:lnTo>
                  <a:pt x="904160" y="9800"/>
                </a:lnTo>
                <a:lnTo>
                  <a:pt x="904160" y="185711"/>
                </a:lnTo>
                <a:lnTo>
                  <a:pt x="950337" y="185711"/>
                </a:lnTo>
                <a:lnTo>
                  <a:pt x="950337" y="110823"/>
                </a:lnTo>
                <a:lnTo>
                  <a:pt x="1080071" y="110823"/>
                </a:lnTo>
                <a:lnTo>
                  <a:pt x="1080071" y="75641"/>
                </a:lnTo>
                <a:lnTo>
                  <a:pt x="950337" y="75641"/>
                </a:lnTo>
                <a:lnTo>
                  <a:pt x="950337" y="9800"/>
                </a:lnTo>
                <a:close/>
              </a:path>
              <a:path w="2130425" h="192405">
                <a:moveTo>
                  <a:pt x="1080071" y="110823"/>
                </a:moveTo>
                <a:lnTo>
                  <a:pt x="1033790" y="110823"/>
                </a:lnTo>
                <a:lnTo>
                  <a:pt x="1033790" y="185711"/>
                </a:lnTo>
                <a:lnTo>
                  <a:pt x="1080071" y="185711"/>
                </a:lnTo>
                <a:lnTo>
                  <a:pt x="1080071" y="110823"/>
                </a:lnTo>
                <a:close/>
              </a:path>
              <a:path w="2130425" h="192405">
                <a:moveTo>
                  <a:pt x="1080071" y="9800"/>
                </a:moveTo>
                <a:lnTo>
                  <a:pt x="1033790" y="9800"/>
                </a:lnTo>
                <a:lnTo>
                  <a:pt x="1033790" y="75641"/>
                </a:lnTo>
                <a:lnTo>
                  <a:pt x="1080071" y="75641"/>
                </a:lnTo>
                <a:lnTo>
                  <a:pt x="1080071" y="9800"/>
                </a:lnTo>
                <a:close/>
              </a:path>
              <a:path w="2130425" h="192405">
                <a:moveTo>
                  <a:pt x="1212319" y="5026"/>
                </a:moveTo>
                <a:lnTo>
                  <a:pt x="1169879" y="10959"/>
                </a:lnTo>
                <a:lnTo>
                  <a:pt x="1137766" y="28742"/>
                </a:lnTo>
                <a:lnTo>
                  <a:pt x="1117433" y="58352"/>
                </a:lnTo>
                <a:lnTo>
                  <a:pt x="1110332" y="99766"/>
                </a:lnTo>
                <a:lnTo>
                  <a:pt x="1117861" y="141584"/>
                </a:lnTo>
                <a:lnTo>
                  <a:pt x="1139075" y="169879"/>
                </a:lnTo>
                <a:lnTo>
                  <a:pt x="1171911" y="185923"/>
                </a:lnTo>
                <a:lnTo>
                  <a:pt x="1214308" y="190988"/>
                </a:lnTo>
                <a:lnTo>
                  <a:pt x="1244458" y="188507"/>
                </a:lnTo>
                <a:lnTo>
                  <a:pt x="1271898" y="179429"/>
                </a:lnTo>
                <a:lnTo>
                  <a:pt x="1293291" y="161303"/>
                </a:lnTo>
                <a:lnTo>
                  <a:pt x="1295520" y="155806"/>
                </a:lnTo>
                <a:lnTo>
                  <a:pt x="1213575" y="155806"/>
                </a:lnTo>
                <a:lnTo>
                  <a:pt x="1189836" y="151836"/>
                </a:lnTo>
                <a:lnTo>
                  <a:pt x="1173341" y="140445"/>
                </a:lnTo>
                <a:lnTo>
                  <a:pt x="1163717" y="122411"/>
                </a:lnTo>
                <a:lnTo>
                  <a:pt x="1160592" y="98510"/>
                </a:lnTo>
                <a:lnTo>
                  <a:pt x="1163596" y="74663"/>
                </a:lnTo>
                <a:lnTo>
                  <a:pt x="1172765" y="56260"/>
                </a:lnTo>
                <a:lnTo>
                  <a:pt x="1188334" y="44405"/>
                </a:lnTo>
                <a:lnTo>
                  <a:pt x="1210539" y="40208"/>
                </a:lnTo>
                <a:lnTo>
                  <a:pt x="1294389" y="40208"/>
                </a:lnTo>
                <a:lnTo>
                  <a:pt x="1291994" y="34286"/>
                </a:lnTo>
                <a:lnTo>
                  <a:pt x="1269136" y="16271"/>
                </a:lnTo>
                <a:lnTo>
                  <a:pt x="1240801" y="7397"/>
                </a:lnTo>
                <a:lnTo>
                  <a:pt x="1212319" y="5026"/>
                </a:lnTo>
                <a:close/>
              </a:path>
              <a:path w="2130425" h="192405">
                <a:moveTo>
                  <a:pt x="1305300" y="131681"/>
                </a:moveTo>
                <a:lnTo>
                  <a:pt x="1257029" y="131681"/>
                </a:lnTo>
                <a:lnTo>
                  <a:pt x="1249739" y="143720"/>
                </a:lnTo>
                <a:lnTo>
                  <a:pt x="1238993" y="151094"/>
                </a:lnTo>
                <a:lnTo>
                  <a:pt x="1226402" y="154793"/>
                </a:lnTo>
                <a:lnTo>
                  <a:pt x="1213575" y="155806"/>
                </a:lnTo>
                <a:lnTo>
                  <a:pt x="1295520" y="155806"/>
                </a:lnTo>
                <a:lnTo>
                  <a:pt x="1305300" y="131681"/>
                </a:lnTo>
                <a:close/>
              </a:path>
              <a:path w="2130425" h="192405">
                <a:moveTo>
                  <a:pt x="1294389" y="40208"/>
                </a:moveTo>
                <a:lnTo>
                  <a:pt x="1210539" y="40208"/>
                </a:lnTo>
                <a:lnTo>
                  <a:pt x="1223614" y="41323"/>
                </a:lnTo>
                <a:lnTo>
                  <a:pt x="1236925" y="45171"/>
                </a:lnTo>
                <a:lnTo>
                  <a:pt x="1248352" y="52506"/>
                </a:lnTo>
                <a:lnTo>
                  <a:pt x="1255773" y="64081"/>
                </a:lnTo>
                <a:lnTo>
                  <a:pt x="1304044" y="64081"/>
                </a:lnTo>
                <a:lnTo>
                  <a:pt x="1294389" y="40208"/>
                </a:lnTo>
                <a:close/>
              </a:path>
              <a:path w="2130425" h="192405">
                <a:moveTo>
                  <a:pt x="1425925" y="4774"/>
                </a:moveTo>
                <a:lnTo>
                  <a:pt x="1377392" y="13161"/>
                </a:lnTo>
                <a:lnTo>
                  <a:pt x="1334705" y="46938"/>
                </a:lnTo>
                <a:lnTo>
                  <a:pt x="1321321" y="97756"/>
                </a:lnTo>
                <a:lnTo>
                  <a:pt x="1322327" y="114004"/>
                </a:lnTo>
                <a:lnTo>
                  <a:pt x="1348964" y="165104"/>
                </a:lnTo>
                <a:lnTo>
                  <a:pt x="1398821" y="188393"/>
                </a:lnTo>
                <a:lnTo>
                  <a:pt x="1425925" y="190737"/>
                </a:lnTo>
                <a:lnTo>
                  <a:pt x="1453026" y="188393"/>
                </a:lnTo>
                <a:lnTo>
                  <a:pt x="1474444" y="182350"/>
                </a:lnTo>
                <a:lnTo>
                  <a:pt x="1490816" y="174092"/>
                </a:lnTo>
                <a:lnTo>
                  <a:pt x="1502781" y="165104"/>
                </a:lnTo>
                <a:lnTo>
                  <a:pt x="1511043" y="155555"/>
                </a:lnTo>
                <a:lnTo>
                  <a:pt x="1425925" y="155555"/>
                </a:lnTo>
                <a:lnTo>
                  <a:pt x="1416655" y="155096"/>
                </a:lnTo>
                <a:lnTo>
                  <a:pt x="1379046" y="130444"/>
                </a:lnTo>
                <a:lnTo>
                  <a:pt x="1371581" y="97756"/>
                </a:lnTo>
                <a:lnTo>
                  <a:pt x="1372054" y="88619"/>
                </a:lnTo>
                <a:lnTo>
                  <a:pt x="1387706" y="53527"/>
                </a:lnTo>
                <a:lnTo>
                  <a:pt x="1425925" y="39956"/>
                </a:lnTo>
                <a:lnTo>
                  <a:pt x="1511043" y="39956"/>
                </a:lnTo>
                <a:lnTo>
                  <a:pt x="1502781" y="30407"/>
                </a:lnTo>
                <a:lnTo>
                  <a:pt x="1490816" y="21419"/>
                </a:lnTo>
                <a:lnTo>
                  <a:pt x="1474444" y="13161"/>
                </a:lnTo>
                <a:lnTo>
                  <a:pt x="1453026" y="7118"/>
                </a:lnTo>
                <a:lnTo>
                  <a:pt x="1425925" y="4774"/>
                </a:lnTo>
                <a:close/>
              </a:path>
              <a:path w="2130425" h="192405">
                <a:moveTo>
                  <a:pt x="1511043" y="39956"/>
                </a:moveTo>
                <a:lnTo>
                  <a:pt x="1425925" y="39956"/>
                </a:lnTo>
                <a:lnTo>
                  <a:pt x="1435180" y="40416"/>
                </a:lnTo>
                <a:lnTo>
                  <a:pt x="1444916" y="42312"/>
                </a:lnTo>
                <a:lnTo>
                  <a:pt x="1477612" y="77243"/>
                </a:lnTo>
                <a:lnTo>
                  <a:pt x="1480164" y="97756"/>
                </a:lnTo>
                <a:lnTo>
                  <a:pt x="1479707" y="106893"/>
                </a:lnTo>
                <a:lnTo>
                  <a:pt x="1464143" y="141985"/>
                </a:lnTo>
                <a:lnTo>
                  <a:pt x="1425925" y="155555"/>
                </a:lnTo>
                <a:lnTo>
                  <a:pt x="1511043" y="155555"/>
                </a:lnTo>
                <a:lnTo>
                  <a:pt x="1517084" y="148574"/>
                </a:lnTo>
                <a:lnTo>
                  <a:pt x="1525477" y="131242"/>
                </a:lnTo>
                <a:lnTo>
                  <a:pt x="1529433" y="114004"/>
                </a:lnTo>
                <a:lnTo>
                  <a:pt x="1530424" y="97756"/>
                </a:lnTo>
                <a:lnTo>
                  <a:pt x="1529433" y="81507"/>
                </a:lnTo>
                <a:lnTo>
                  <a:pt x="1525477" y="64270"/>
                </a:lnTo>
                <a:lnTo>
                  <a:pt x="1517084" y="46938"/>
                </a:lnTo>
                <a:lnTo>
                  <a:pt x="1511043" y="39956"/>
                </a:lnTo>
                <a:close/>
              </a:path>
              <a:path w="2130425" h="192405">
                <a:moveTo>
                  <a:pt x="1662148" y="9800"/>
                </a:moveTo>
                <a:lnTo>
                  <a:pt x="1560580" y="9800"/>
                </a:lnTo>
                <a:lnTo>
                  <a:pt x="1560580" y="185711"/>
                </a:lnTo>
                <a:lnTo>
                  <a:pt x="1663823" y="185711"/>
                </a:lnTo>
                <a:lnTo>
                  <a:pt x="1679158" y="185354"/>
                </a:lnTo>
                <a:lnTo>
                  <a:pt x="1722670" y="171890"/>
                </a:lnTo>
                <a:lnTo>
                  <a:pt x="1733434" y="153042"/>
                </a:lnTo>
                <a:lnTo>
                  <a:pt x="1606862" y="153042"/>
                </a:lnTo>
                <a:lnTo>
                  <a:pt x="1606862" y="111326"/>
                </a:lnTo>
                <a:lnTo>
                  <a:pt x="1727828" y="111326"/>
                </a:lnTo>
                <a:lnTo>
                  <a:pt x="1724973" y="107556"/>
                </a:lnTo>
                <a:lnTo>
                  <a:pt x="1717976" y="102146"/>
                </a:lnTo>
                <a:lnTo>
                  <a:pt x="1709594" y="98007"/>
                </a:lnTo>
                <a:lnTo>
                  <a:pt x="1700604" y="95188"/>
                </a:lnTo>
                <a:lnTo>
                  <a:pt x="1691780" y="93735"/>
                </a:lnTo>
                <a:lnTo>
                  <a:pt x="1691780" y="92730"/>
                </a:lnTo>
                <a:lnTo>
                  <a:pt x="1717807" y="79662"/>
                </a:lnTo>
                <a:lnTo>
                  <a:pt x="1606862" y="79662"/>
                </a:lnTo>
                <a:lnTo>
                  <a:pt x="1606862" y="42469"/>
                </a:lnTo>
                <a:lnTo>
                  <a:pt x="1724732" y="42469"/>
                </a:lnTo>
                <a:lnTo>
                  <a:pt x="1724332" y="39697"/>
                </a:lnTo>
                <a:lnTo>
                  <a:pt x="1687723" y="11214"/>
                </a:lnTo>
                <a:lnTo>
                  <a:pt x="1675210" y="10048"/>
                </a:lnTo>
                <a:lnTo>
                  <a:pt x="1662148" y="9800"/>
                </a:lnTo>
                <a:close/>
              </a:path>
              <a:path w="2130425" h="192405">
                <a:moveTo>
                  <a:pt x="1727828" y="111326"/>
                </a:moveTo>
                <a:lnTo>
                  <a:pt x="1659635" y="111326"/>
                </a:lnTo>
                <a:lnTo>
                  <a:pt x="1671362" y="111577"/>
                </a:lnTo>
                <a:lnTo>
                  <a:pt x="1677226" y="115095"/>
                </a:lnTo>
                <a:lnTo>
                  <a:pt x="1681205" y="117357"/>
                </a:lnTo>
                <a:lnTo>
                  <a:pt x="1686021" y="122697"/>
                </a:lnTo>
                <a:lnTo>
                  <a:pt x="1686021" y="141231"/>
                </a:lnTo>
                <a:lnTo>
                  <a:pt x="1681414" y="146759"/>
                </a:lnTo>
                <a:lnTo>
                  <a:pt x="1670943" y="153042"/>
                </a:lnTo>
                <a:lnTo>
                  <a:pt x="1733434" y="153042"/>
                </a:lnTo>
                <a:lnTo>
                  <a:pt x="1734744" y="148566"/>
                </a:lnTo>
                <a:lnTo>
                  <a:pt x="1735758" y="137461"/>
                </a:lnTo>
                <a:lnTo>
                  <a:pt x="1735369" y="130386"/>
                </a:lnTo>
                <a:lnTo>
                  <a:pt x="1733821" y="122697"/>
                </a:lnTo>
                <a:lnTo>
                  <a:pt x="1730622" y="115095"/>
                </a:lnTo>
                <a:lnTo>
                  <a:pt x="1730546" y="114915"/>
                </a:lnTo>
                <a:lnTo>
                  <a:pt x="1727828" y="111326"/>
                </a:lnTo>
                <a:close/>
              </a:path>
              <a:path w="2130425" h="192405">
                <a:moveTo>
                  <a:pt x="1724732" y="42469"/>
                </a:moveTo>
                <a:lnTo>
                  <a:pt x="1658797" y="42469"/>
                </a:lnTo>
                <a:lnTo>
                  <a:pt x="1666650" y="42721"/>
                </a:lnTo>
                <a:lnTo>
                  <a:pt x="1671886" y="46239"/>
                </a:lnTo>
                <a:lnTo>
                  <a:pt x="1675446" y="48752"/>
                </a:lnTo>
                <a:lnTo>
                  <a:pt x="1678901" y="53024"/>
                </a:lnTo>
                <a:lnTo>
                  <a:pt x="1678901" y="67600"/>
                </a:lnTo>
                <a:lnTo>
                  <a:pt x="1675969" y="72123"/>
                </a:lnTo>
                <a:lnTo>
                  <a:pt x="1673142" y="74385"/>
                </a:lnTo>
                <a:lnTo>
                  <a:pt x="1667593" y="79159"/>
                </a:lnTo>
                <a:lnTo>
                  <a:pt x="1659111" y="79662"/>
                </a:lnTo>
                <a:lnTo>
                  <a:pt x="1717807" y="79662"/>
                </a:lnTo>
                <a:lnTo>
                  <a:pt x="1719636" y="77534"/>
                </a:lnTo>
                <a:lnTo>
                  <a:pt x="1723036" y="71495"/>
                </a:lnTo>
                <a:lnTo>
                  <a:pt x="1725493" y="63759"/>
                </a:lnTo>
                <a:lnTo>
                  <a:pt x="1726439" y="54281"/>
                </a:lnTo>
                <a:lnTo>
                  <a:pt x="1724769" y="42721"/>
                </a:lnTo>
                <a:lnTo>
                  <a:pt x="1724732" y="42469"/>
                </a:lnTo>
                <a:close/>
              </a:path>
              <a:path w="2130425" h="192405">
                <a:moveTo>
                  <a:pt x="1869262" y="9800"/>
                </a:moveTo>
                <a:lnTo>
                  <a:pt x="1823818" y="9800"/>
                </a:lnTo>
                <a:lnTo>
                  <a:pt x="1744868" y="185711"/>
                </a:lnTo>
                <a:lnTo>
                  <a:pt x="1793139" y="185711"/>
                </a:lnTo>
                <a:lnTo>
                  <a:pt x="1808426" y="150026"/>
                </a:lnTo>
                <a:lnTo>
                  <a:pt x="1932197" y="150026"/>
                </a:lnTo>
                <a:lnTo>
                  <a:pt x="1918662" y="119870"/>
                </a:lnTo>
                <a:lnTo>
                  <a:pt x="1819735" y="119870"/>
                </a:lnTo>
                <a:lnTo>
                  <a:pt x="1846435" y="54029"/>
                </a:lnTo>
                <a:lnTo>
                  <a:pt x="1889112" y="54029"/>
                </a:lnTo>
                <a:lnTo>
                  <a:pt x="1869262" y="9800"/>
                </a:lnTo>
                <a:close/>
              </a:path>
              <a:path w="2130425" h="192405">
                <a:moveTo>
                  <a:pt x="1932197" y="150026"/>
                </a:moveTo>
                <a:lnTo>
                  <a:pt x="1884549" y="150026"/>
                </a:lnTo>
                <a:lnTo>
                  <a:pt x="1899942" y="185711"/>
                </a:lnTo>
                <a:lnTo>
                  <a:pt x="1948212" y="185711"/>
                </a:lnTo>
                <a:lnTo>
                  <a:pt x="1932197" y="150026"/>
                </a:lnTo>
                <a:close/>
              </a:path>
              <a:path w="2130425" h="192405">
                <a:moveTo>
                  <a:pt x="1889112" y="54029"/>
                </a:moveTo>
                <a:lnTo>
                  <a:pt x="1846435" y="54029"/>
                </a:lnTo>
                <a:lnTo>
                  <a:pt x="1873555" y="119870"/>
                </a:lnTo>
                <a:lnTo>
                  <a:pt x="1918662" y="119870"/>
                </a:lnTo>
                <a:lnTo>
                  <a:pt x="1889112" y="54029"/>
                </a:lnTo>
                <a:close/>
              </a:path>
              <a:path w="2130425" h="192405">
                <a:moveTo>
                  <a:pt x="2130196" y="9800"/>
                </a:moveTo>
                <a:lnTo>
                  <a:pt x="2027163" y="9800"/>
                </a:lnTo>
                <a:lnTo>
                  <a:pt x="2013552" y="10389"/>
                </a:lnTo>
                <a:lnTo>
                  <a:pt x="1972191" y="27140"/>
                </a:lnTo>
                <a:lnTo>
                  <a:pt x="1957113" y="67600"/>
                </a:lnTo>
                <a:lnTo>
                  <a:pt x="1957536" y="76069"/>
                </a:lnTo>
                <a:lnTo>
                  <a:pt x="1976431" y="109158"/>
                </a:lnTo>
                <a:lnTo>
                  <a:pt x="2006116" y="119619"/>
                </a:lnTo>
                <a:lnTo>
                  <a:pt x="1951563" y="185711"/>
                </a:lnTo>
                <a:lnTo>
                  <a:pt x="2009572" y="185711"/>
                </a:lnTo>
                <a:lnTo>
                  <a:pt x="2052607" y="124645"/>
                </a:lnTo>
                <a:lnTo>
                  <a:pt x="2130196" y="124645"/>
                </a:lnTo>
                <a:lnTo>
                  <a:pt x="2130196" y="90468"/>
                </a:lnTo>
                <a:lnTo>
                  <a:pt x="2020671" y="90468"/>
                </a:lnTo>
                <a:lnTo>
                  <a:pt x="2013655" y="85693"/>
                </a:lnTo>
                <a:lnTo>
                  <a:pt x="2006116" y="80416"/>
                </a:lnTo>
                <a:lnTo>
                  <a:pt x="2004860" y="73128"/>
                </a:lnTo>
                <a:lnTo>
                  <a:pt x="2004860" y="59055"/>
                </a:lnTo>
                <a:lnTo>
                  <a:pt x="2008315" y="53778"/>
                </a:lnTo>
                <a:lnTo>
                  <a:pt x="2012085" y="50762"/>
                </a:lnTo>
                <a:lnTo>
                  <a:pt x="2018891" y="45234"/>
                </a:lnTo>
                <a:lnTo>
                  <a:pt x="2029990" y="44982"/>
                </a:lnTo>
                <a:lnTo>
                  <a:pt x="2130196" y="44982"/>
                </a:lnTo>
                <a:lnTo>
                  <a:pt x="2130196" y="9800"/>
                </a:lnTo>
                <a:close/>
              </a:path>
              <a:path w="2130425" h="192405">
                <a:moveTo>
                  <a:pt x="2130196" y="124645"/>
                </a:moveTo>
                <a:lnTo>
                  <a:pt x="2083915" y="124645"/>
                </a:lnTo>
                <a:lnTo>
                  <a:pt x="2083915" y="185711"/>
                </a:lnTo>
                <a:lnTo>
                  <a:pt x="2130196" y="185711"/>
                </a:lnTo>
                <a:lnTo>
                  <a:pt x="2130196" y="124645"/>
                </a:lnTo>
                <a:close/>
              </a:path>
              <a:path w="2130425" h="192405">
                <a:moveTo>
                  <a:pt x="2130196" y="44982"/>
                </a:moveTo>
                <a:lnTo>
                  <a:pt x="2083915" y="44982"/>
                </a:lnTo>
                <a:lnTo>
                  <a:pt x="2083915" y="90468"/>
                </a:lnTo>
                <a:lnTo>
                  <a:pt x="2130196" y="90468"/>
                </a:lnTo>
                <a:lnTo>
                  <a:pt x="2130196" y="44982"/>
                </a:lnTo>
                <a:close/>
              </a:path>
            </a:pathLst>
          </a:custGeom>
          <a:solidFill>
            <a:srgbClr val="0A7C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0743302" y="1242735"/>
            <a:ext cx="1186769" cy="132847"/>
          </a:xfrm>
          <a:custGeom>
            <a:avLst/>
            <a:gdLst/>
            <a:ahLst/>
            <a:cxnLst/>
            <a:rect l="l" t="t" r="r" b="b"/>
            <a:pathLst>
              <a:path w="1957069" h="219075">
                <a:moveTo>
                  <a:pt x="172455" y="5026"/>
                </a:moveTo>
                <a:lnTo>
                  <a:pt x="0" y="5026"/>
                </a:lnTo>
                <a:lnTo>
                  <a:pt x="0" y="180936"/>
                </a:lnTo>
                <a:lnTo>
                  <a:pt x="46281" y="180936"/>
                </a:lnTo>
                <a:lnTo>
                  <a:pt x="46281" y="40208"/>
                </a:lnTo>
                <a:lnTo>
                  <a:pt x="172455" y="40208"/>
                </a:lnTo>
                <a:lnTo>
                  <a:pt x="172455" y="5026"/>
                </a:lnTo>
                <a:close/>
              </a:path>
              <a:path w="1957069" h="219075">
                <a:moveTo>
                  <a:pt x="172455" y="40208"/>
                </a:moveTo>
                <a:lnTo>
                  <a:pt x="126174" y="40208"/>
                </a:lnTo>
                <a:lnTo>
                  <a:pt x="126174" y="180936"/>
                </a:lnTo>
                <a:lnTo>
                  <a:pt x="172455" y="180936"/>
                </a:lnTo>
                <a:lnTo>
                  <a:pt x="172455" y="40208"/>
                </a:lnTo>
                <a:close/>
              </a:path>
              <a:path w="1957069" h="219075">
                <a:moveTo>
                  <a:pt x="307320" y="0"/>
                </a:moveTo>
                <a:lnTo>
                  <a:pt x="258801" y="8387"/>
                </a:lnTo>
                <a:lnTo>
                  <a:pt x="216161" y="42163"/>
                </a:lnTo>
                <a:lnTo>
                  <a:pt x="202821" y="92981"/>
                </a:lnTo>
                <a:lnTo>
                  <a:pt x="203812" y="109229"/>
                </a:lnTo>
                <a:lnTo>
                  <a:pt x="230464" y="160330"/>
                </a:lnTo>
                <a:lnTo>
                  <a:pt x="280218" y="183618"/>
                </a:lnTo>
                <a:lnTo>
                  <a:pt x="307320" y="185962"/>
                </a:lnTo>
                <a:lnTo>
                  <a:pt x="334423" y="183618"/>
                </a:lnTo>
                <a:lnTo>
                  <a:pt x="355853" y="177575"/>
                </a:lnTo>
                <a:lnTo>
                  <a:pt x="372256" y="169318"/>
                </a:lnTo>
                <a:lnTo>
                  <a:pt x="384281" y="160330"/>
                </a:lnTo>
                <a:lnTo>
                  <a:pt x="392518" y="150780"/>
                </a:lnTo>
                <a:lnTo>
                  <a:pt x="307320" y="150780"/>
                </a:lnTo>
                <a:lnTo>
                  <a:pt x="298065" y="150321"/>
                </a:lnTo>
                <a:lnTo>
                  <a:pt x="260458" y="125670"/>
                </a:lnTo>
                <a:lnTo>
                  <a:pt x="253081" y="92981"/>
                </a:lnTo>
                <a:lnTo>
                  <a:pt x="253537" y="83844"/>
                </a:lnTo>
                <a:lnTo>
                  <a:pt x="269101" y="48752"/>
                </a:lnTo>
                <a:lnTo>
                  <a:pt x="307320" y="35182"/>
                </a:lnTo>
                <a:lnTo>
                  <a:pt x="392518" y="35182"/>
                </a:lnTo>
                <a:lnTo>
                  <a:pt x="384281" y="25632"/>
                </a:lnTo>
                <a:lnTo>
                  <a:pt x="372256" y="16644"/>
                </a:lnTo>
                <a:lnTo>
                  <a:pt x="355853" y="8387"/>
                </a:lnTo>
                <a:lnTo>
                  <a:pt x="334423" y="2344"/>
                </a:lnTo>
                <a:lnTo>
                  <a:pt x="307320" y="0"/>
                </a:lnTo>
                <a:close/>
              </a:path>
              <a:path w="1957069" h="219075">
                <a:moveTo>
                  <a:pt x="392518" y="35182"/>
                </a:moveTo>
                <a:lnTo>
                  <a:pt x="307320" y="35182"/>
                </a:lnTo>
                <a:lnTo>
                  <a:pt x="316590" y="35641"/>
                </a:lnTo>
                <a:lnTo>
                  <a:pt x="326351" y="37538"/>
                </a:lnTo>
                <a:lnTo>
                  <a:pt x="359059" y="72468"/>
                </a:lnTo>
                <a:lnTo>
                  <a:pt x="361664" y="92981"/>
                </a:lnTo>
                <a:lnTo>
                  <a:pt x="361191" y="102118"/>
                </a:lnTo>
                <a:lnTo>
                  <a:pt x="345539" y="137210"/>
                </a:lnTo>
                <a:lnTo>
                  <a:pt x="307320" y="150780"/>
                </a:lnTo>
                <a:lnTo>
                  <a:pt x="392518" y="150780"/>
                </a:lnTo>
                <a:lnTo>
                  <a:pt x="398539" y="143799"/>
                </a:lnTo>
                <a:lnTo>
                  <a:pt x="406937" y="126467"/>
                </a:lnTo>
                <a:lnTo>
                  <a:pt x="410918" y="109229"/>
                </a:lnTo>
                <a:lnTo>
                  <a:pt x="411924" y="92981"/>
                </a:lnTo>
                <a:lnTo>
                  <a:pt x="410918" y="76733"/>
                </a:lnTo>
                <a:lnTo>
                  <a:pt x="406937" y="59495"/>
                </a:lnTo>
                <a:lnTo>
                  <a:pt x="398539" y="42163"/>
                </a:lnTo>
                <a:lnTo>
                  <a:pt x="392518" y="35182"/>
                </a:lnTo>
                <a:close/>
              </a:path>
              <a:path w="1957069" h="219075">
                <a:moveTo>
                  <a:pt x="642702" y="145754"/>
                </a:moveTo>
                <a:lnTo>
                  <a:pt x="415589" y="145754"/>
                </a:lnTo>
                <a:lnTo>
                  <a:pt x="418311" y="218632"/>
                </a:lnTo>
                <a:lnTo>
                  <a:pt x="456740" y="218632"/>
                </a:lnTo>
                <a:lnTo>
                  <a:pt x="456740" y="180936"/>
                </a:lnTo>
                <a:lnTo>
                  <a:pt x="641489" y="180936"/>
                </a:lnTo>
                <a:lnTo>
                  <a:pt x="642702" y="145754"/>
                </a:lnTo>
                <a:close/>
              </a:path>
              <a:path w="1957069" h="219075">
                <a:moveTo>
                  <a:pt x="641489" y="180936"/>
                </a:moveTo>
                <a:lnTo>
                  <a:pt x="601552" y="180936"/>
                </a:lnTo>
                <a:lnTo>
                  <a:pt x="601552" y="218632"/>
                </a:lnTo>
                <a:lnTo>
                  <a:pt x="640189" y="218632"/>
                </a:lnTo>
                <a:lnTo>
                  <a:pt x="641489" y="180936"/>
                </a:lnTo>
                <a:close/>
              </a:path>
              <a:path w="1957069" h="219075">
                <a:moveTo>
                  <a:pt x="612860" y="5026"/>
                </a:moveTo>
                <a:lnTo>
                  <a:pt x="466792" y="5026"/>
                </a:lnTo>
                <a:lnTo>
                  <a:pt x="466824" y="55863"/>
                </a:lnTo>
                <a:lnTo>
                  <a:pt x="466425" y="68887"/>
                </a:lnTo>
                <a:lnTo>
                  <a:pt x="457605" y="110486"/>
                </a:lnTo>
                <a:lnTo>
                  <a:pt x="441452" y="145754"/>
                </a:lnTo>
                <a:lnTo>
                  <a:pt x="486163" y="145754"/>
                </a:lnTo>
                <a:lnTo>
                  <a:pt x="505010" y="99766"/>
                </a:lnTo>
                <a:lnTo>
                  <a:pt x="509028" y="55863"/>
                </a:lnTo>
                <a:lnTo>
                  <a:pt x="509094" y="40208"/>
                </a:lnTo>
                <a:lnTo>
                  <a:pt x="612860" y="40208"/>
                </a:lnTo>
                <a:lnTo>
                  <a:pt x="612860" y="5026"/>
                </a:lnTo>
                <a:close/>
              </a:path>
              <a:path w="1957069" h="219075">
                <a:moveTo>
                  <a:pt x="612860" y="40208"/>
                </a:moveTo>
                <a:lnTo>
                  <a:pt x="566579" y="40208"/>
                </a:lnTo>
                <a:lnTo>
                  <a:pt x="566579" y="145754"/>
                </a:lnTo>
                <a:lnTo>
                  <a:pt x="612860" y="145754"/>
                </a:lnTo>
                <a:lnTo>
                  <a:pt x="612860" y="40208"/>
                </a:lnTo>
                <a:close/>
              </a:path>
              <a:path w="1957069" h="219075">
                <a:moveTo>
                  <a:pt x="882486" y="145754"/>
                </a:moveTo>
                <a:lnTo>
                  <a:pt x="655372" y="145754"/>
                </a:lnTo>
                <a:lnTo>
                  <a:pt x="658095" y="218632"/>
                </a:lnTo>
                <a:lnTo>
                  <a:pt x="696523" y="218632"/>
                </a:lnTo>
                <a:lnTo>
                  <a:pt x="696523" y="180936"/>
                </a:lnTo>
                <a:lnTo>
                  <a:pt x="881273" y="180936"/>
                </a:lnTo>
                <a:lnTo>
                  <a:pt x="882486" y="145754"/>
                </a:lnTo>
                <a:close/>
              </a:path>
              <a:path w="1957069" h="219075">
                <a:moveTo>
                  <a:pt x="881273" y="180936"/>
                </a:moveTo>
                <a:lnTo>
                  <a:pt x="841335" y="180936"/>
                </a:lnTo>
                <a:lnTo>
                  <a:pt x="841335" y="218632"/>
                </a:lnTo>
                <a:lnTo>
                  <a:pt x="879973" y="218632"/>
                </a:lnTo>
                <a:lnTo>
                  <a:pt x="881273" y="180936"/>
                </a:lnTo>
                <a:close/>
              </a:path>
              <a:path w="1957069" h="219075">
                <a:moveTo>
                  <a:pt x="852644" y="5026"/>
                </a:moveTo>
                <a:lnTo>
                  <a:pt x="706575" y="5026"/>
                </a:lnTo>
                <a:lnTo>
                  <a:pt x="706591" y="55863"/>
                </a:lnTo>
                <a:lnTo>
                  <a:pt x="706156" y="68887"/>
                </a:lnTo>
                <a:lnTo>
                  <a:pt x="697344" y="110486"/>
                </a:lnTo>
                <a:lnTo>
                  <a:pt x="681235" y="145754"/>
                </a:lnTo>
                <a:lnTo>
                  <a:pt x="725946" y="145754"/>
                </a:lnTo>
                <a:lnTo>
                  <a:pt x="744794" y="99766"/>
                </a:lnTo>
                <a:lnTo>
                  <a:pt x="748710" y="55863"/>
                </a:lnTo>
                <a:lnTo>
                  <a:pt x="748773" y="40208"/>
                </a:lnTo>
                <a:lnTo>
                  <a:pt x="852644" y="40208"/>
                </a:lnTo>
                <a:lnTo>
                  <a:pt x="852644" y="5026"/>
                </a:lnTo>
                <a:close/>
              </a:path>
              <a:path w="1957069" h="219075">
                <a:moveTo>
                  <a:pt x="852644" y="40208"/>
                </a:moveTo>
                <a:lnTo>
                  <a:pt x="806362" y="40208"/>
                </a:lnTo>
                <a:lnTo>
                  <a:pt x="806362" y="145754"/>
                </a:lnTo>
                <a:lnTo>
                  <a:pt x="852644" y="145754"/>
                </a:lnTo>
                <a:lnTo>
                  <a:pt x="852644" y="40208"/>
                </a:lnTo>
                <a:close/>
              </a:path>
              <a:path w="1957069" h="219075">
                <a:moveTo>
                  <a:pt x="1065203" y="5026"/>
                </a:moveTo>
                <a:lnTo>
                  <a:pt x="904893" y="5026"/>
                </a:lnTo>
                <a:lnTo>
                  <a:pt x="904893" y="180936"/>
                </a:lnTo>
                <a:lnTo>
                  <a:pt x="1067925" y="180936"/>
                </a:lnTo>
                <a:lnTo>
                  <a:pt x="1067925" y="145754"/>
                </a:lnTo>
                <a:lnTo>
                  <a:pt x="951070" y="145754"/>
                </a:lnTo>
                <a:lnTo>
                  <a:pt x="951070" y="108059"/>
                </a:lnTo>
                <a:lnTo>
                  <a:pt x="1047612" y="108059"/>
                </a:lnTo>
                <a:lnTo>
                  <a:pt x="1047612" y="74887"/>
                </a:lnTo>
                <a:lnTo>
                  <a:pt x="951070" y="74887"/>
                </a:lnTo>
                <a:lnTo>
                  <a:pt x="951070" y="40208"/>
                </a:lnTo>
                <a:lnTo>
                  <a:pt x="1065203" y="40208"/>
                </a:lnTo>
                <a:lnTo>
                  <a:pt x="1065203" y="5026"/>
                </a:lnTo>
                <a:close/>
              </a:path>
              <a:path w="1957069" h="219075">
                <a:moveTo>
                  <a:pt x="1187084" y="5026"/>
                </a:moveTo>
                <a:lnTo>
                  <a:pt x="1092846" y="5026"/>
                </a:lnTo>
                <a:lnTo>
                  <a:pt x="1092846" y="180936"/>
                </a:lnTo>
                <a:lnTo>
                  <a:pt x="1139127" y="180936"/>
                </a:lnTo>
                <a:lnTo>
                  <a:pt x="1139127" y="122886"/>
                </a:lnTo>
                <a:lnTo>
                  <a:pt x="1184047" y="122886"/>
                </a:lnTo>
                <a:lnTo>
                  <a:pt x="1234936" y="114722"/>
                </a:lnTo>
                <a:lnTo>
                  <a:pt x="1257829" y="88709"/>
                </a:lnTo>
                <a:lnTo>
                  <a:pt x="1139127" y="88709"/>
                </a:lnTo>
                <a:lnTo>
                  <a:pt x="1139127" y="40208"/>
                </a:lnTo>
                <a:lnTo>
                  <a:pt x="1258825" y="40208"/>
                </a:lnTo>
                <a:lnTo>
                  <a:pt x="1254434" y="30807"/>
                </a:lnTo>
                <a:lnTo>
                  <a:pt x="1246140" y="20858"/>
                </a:lnTo>
                <a:lnTo>
                  <a:pt x="1233820" y="12341"/>
                </a:lnTo>
                <a:lnTo>
                  <a:pt x="1219831" y="7570"/>
                </a:lnTo>
                <a:lnTo>
                  <a:pt x="1204233" y="5485"/>
                </a:lnTo>
                <a:lnTo>
                  <a:pt x="1187084" y="5026"/>
                </a:lnTo>
                <a:close/>
              </a:path>
              <a:path w="1957069" h="219075">
                <a:moveTo>
                  <a:pt x="1316294" y="5026"/>
                </a:moveTo>
                <a:lnTo>
                  <a:pt x="1266348" y="5026"/>
                </a:lnTo>
                <a:lnTo>
                  <a:pt x="1310536" y="85191"/>
                </a:lnTo>
                <a:lnTo>
                  <a:pt x="1259019" y="180936"/>
                </a:lnTo>
                <a:lnTo>
                  <a:pt x="1311583" y="180936"/>
                </a:lnTo>
                <a:lnTo>
                  <a:pt x="1348545" y="106049"/>
                </a:lnTo>
                <a:lnTo>
                  <a:pt x="1505941" y="106049"/>
                </a:lnTo>
                <a:lnTo>
                  <a:pt x="1494718" y="85191"/>
                </a:lnTo>
                <a:lnTo>
                  <a:pt x="1502633" y="70866"/>
                </a:lnTo>
                <a:lnTo>
                  <a:pt x="1348545" y="70866"/>
                </a:lnTo>
                <a:lnTo>
                  <a:pt x="1316294" y="5026"/>
                </a:lnTo>
                <a:close/>
              </a:path>
              <a:path w="1957069" h="219075">
                <a:moveTo>
                  <a:pt x="1425925" y="106049"/>
                </a:moveTo>
                <a:lnTo>
                  <a:pt x="1379643" y="106049"/>
                </a:lnTo>
                <a:lnTo>
                  <a:pt x="1379643" y="180936"/>
                </a:lnTo>
                <a:lnTo>
                  <a:pt x="1425925" y="180936"/>
                </a:lnTo>
                <a:lnTo>
                  <a:pt x="1425925" y="106049"/>
                </a:lnTo>
                <a:close/>
              </a:path>
              <a:path w="1957069" h="219075">
                <a:moveTo>
                  <a:pt x="1505941" y="106049"/>
                </a:moveTo>
                <a:lnTo>
                  <a:pt x="1456604" y="106049"/>
                </a:lnTo>
                <a:lnTo>
                  <a:pt x="1493776" y="180936"/>
                </a:lnTo>
                <a:lnTo>
                  <a:pt x="1546235" y="180936"/>
                </a:lnTo>
                <a:lnTo>
                  <a:pt x="1505941" y="106049"/>
                </a:lnTo>
                <a:close/>
              </a:path>
              <a:path w="1957069" h="219075">
                <a:moveTo>
                  <a:pt x="1258825" y="40208"/>
                </a:moveTo>
                <a:lnTo>
                  <a:pt x="1198183" y="40208"/>
                </a:lnTo>
                <a:lnTo>
                  <a:pt x="1204465" y="43977"/>
                </a:lnTo>
                <a:lnTo>
                  <a:pt x="1206141" y="45234"/>
                </a:lnTo>
                <a:lnTo>
                  <a:pt x="1211167" y="48752"/>
                </a:lnTo>
                <a:lnTo>
                  <a:pt x="1214727" y="54532"/>
                </a:lnTo>
                <a:lnTo>
                  <a:pt x="1214727" y="71369"/>
                </a:lnTo>
                <a:lnTo>
                  <a:pt x="1212004" y="77903"/>
                </a:lnTo>
                <a:lnTo>
                  <a:pt x="1208235" y="81421"/>
                </a:lnTo>
                <a:lnTo>
                  <a:pt x="1202401" y="85191"/>
                </a:lnTo>
                <a:lnTo>
                  <a:pt x="1202260" y="85191"/>
                </a:lnTo>
                <a:lnTo>
                  <a:pt x="1195460" y="87327"/>
                </a:lnTo>
                <a:lnTo>
                  <a:pt x="1187915" y="88418"/>
                </a:lnTo>
                <a:lnTo>
                  <a:pt x="1180801" y="88709"/>
                </a:lnTo>
                <a:lnTo>
                  <a:pt x="1257829" y="88709"/>
                </a:lnTo>
                <a:lnTo>
                  <a:pt x="1259739" y="84154"/>
                </a:lnTo>
                <a:lnTo>
                  <a:pt x="1261897" y="73478"/>
                </a:lnTo>
                <a:lnTo>
                  <a:pt x="1262474" y="62825"/>
                </a:lnTo>
                <a:lnTo>
                  <a:pt x="1261836" y="52309"/>
                </a:lnTo>
                <a:lnTo>
                  <a:pt x="1259411" y="41464"/>
                </a:lnTo>
                <a:lnTo>
                  <a:pt x="1258825" y="40208"/>
                </a:lnTo>
                <a:close/>
              </a:path>
              <a:path w="1957069" h="219075">
                <a:moveTo>
                  <a:pt x="1425925" y="5026"/>
                </a:moveTo>
                <a:lnTo>
                  <a:pt x="1379643" y="5026"/>
                </a:lnTo>
                <a:lnTo>
                  <a:pt x="1379643" y="70866"/>
                </a:lnTo>
                <a:lnTo>
                  <a:pt x="1425925" y="70866"/>
                </a:lnTo>
                <a:lnTo>
                  <a:pt x="1425925" y="5026"/>
                </a:lnTo>
                <a:close/>
              </a:path>
              <a:path w="1957069" h="219075">
                <a:moveTo>
                  <a:pt x="1539010" y="5026"/>
                </a:moveTo>
                <a:lnTo>
                  <a:pt x="1488959" y="5026"/>
                </a:lnTo>
                <a:lnTo>
                  <a:pt x="1456814" y="70866"/>
                </a:lnTo>
                <a:lnTo>
                  <a:pt x="1502633" y="70866"/>
                </a:lnTo>
                <a:lnTo>
                  <a:pt x="1539010" y="5026"/>
                </a:lnTo>
                <a:close/>
              </a:path>
              <a:path w="1957069" h="219075">
                <a:moveTo>
                  <a:pt x="1611259" y="5026"/>
                </a:moveTo>
                <a:lnTo>
                  <a:pt x="1564978" y="5026"/>
                </a:lnTo>
                <a:lnTo>
                  <a:pt x="1564978" y="180936"/>
                </a:lnTo>
                <a:lnTo>
                  <a:pt x="1611259" y="180936"/>
                </a:lnTo>
                <a:lnTo>
                  <a:pt x="1611259" y="106049"/>
                </a:lnTo>
                <a:lnTo>
                  <a:pt x="1694687" y="106049"/>
                </a:lnTo>
                <a:lnTo>
                  <a:pt x="1679634" y="86447"/>
                </a:lnTo>
                <a:lnTo>
                  <a:pt x="1691175" y="70866"/>
                </a:lnTo>
                <a:lnTo>
                  <a:pt x="1611259" y="70866"/>
                </a:lnTo>
                <a:lnTo>
                  <a:pt x="1611259" y="5026"/>
                </a:lnTo>
                <a:close/>
              </a:path>
              <a:path w="1957069" h="219075">
                <a:moveTo>
                  <a:pt x="1694687" y="106049"/>
                </a:moveTo>
                <a:lnTo>
                  <a:pt x="1642463" y="106049"/>
                </a:lnTo>
                <a:lnTo>
                  <a:pt x="1695445" y="180936"/>
                </a:lnTo>
                <a:lnTo>
                  <a:pt x="1752197" y="180936"/>
                </a:lnTo>
                <a:lnTo>
                  <a:pt x="1694687" y="106049"/>
                </a:lnTo>
                <a:close/>
              </a:path>
              <a:path w="1957069" h="219075">
                <a:moveTo>
                  <a:pt x="1739947" y="5026"/>
                </a:moveTo>
                <a:lnTo>
                  <a:pt x="1685603" y="5026"/>
                </a:lnTo>
                <a:lnTo>
                  <a:pt x="1641625" y="70866"/>
                </a:lnTo>
                <a:lnTo>
                  <a:pt x="1691175" y="70866"/>
                </a:lnTo>
                <a:lnTo>
                  <a:pt x="1739947" y="5026"/>
                </a:lnTo>
                <a:close/>
              </a:path>
              <a:path w="1957069" h="219075">
                <a:moveTo>
                  <a:pt x="1877848" y="5026"/>
                </a:moveTo>
                <a:lnTo>
                  <a:pt x="1832404" y="5026"/>
                </a:lnTo>
                <a:lnTo>
                  <a:pt x="1753454" y="180936"/>
                </a:lnTo>
                <a:lnTo>
                  <a:pt x="1801725" y="180936"/>
                </a:lnTo>
                <a:lnTo>
                  <a:pt x="1817117" y="145252"/>
                </a:lnTo>
                <a:lnTo>
                  <a:pt x="1940783" y="145252"/>
                </a:lnTo>
                <a:lnTo>
                  <a:pt x="1927249" y="115095"/>
                </a:lnTo>
                <a:lnTo>
                  <a:pt x="1828426" y="115095"/>
                </a:lnTo>
                <a:lnTo>
                  <a:pt x="1855022" y="49255"/>
                </a:lnTo>
                <a:lnTo>
                  <a:pt x="1897698" y="49255"/>
                </a:lnTo>
                <a:lnTo>
                  <a:pt x="1877848" y="5026"/>
                </a:lnTo>
                <a:close/>
              </a:path>
              <a:path w="1957069" h="219075">
                <a:moveTo>
                  <a:pt x="1940783" y="145252"/>
                </a:moveTo>
                <a:lnTo>
                  <a:pt x="1893240" y="145252"/>
                </a:lnTo>
                <a:lnTo>
                  <a:pt x="1908528" y="180936"/>
                </a:lnTo>
                <a:lnTo>
                  <a:pt x="1956799" y="180936"/>
                </a:lnTo>
                <a:lnTo>
                  <a:pt x="1940783" y="145252"/>
                </a:lnTo>
                <a:close/>
              </a:path>
              <a:path w="1957069" h="219075">
                <a:moveTo>
                  <a:pt x="1897698" y="49255"/>
                </a:moveTo>
                <a:lnTo>
                  <a:pt x="1855022" y="49255"/>
                </a:lnTo>
                <a:lnTo>
                  <a:pt x="1882141" y="115095"/>
                </a:lnTo>
                <a:lnTo>
                  <a:pt x="1927249" y="115095"/>
                </a:lnTo>
                <a:lnTo>
                  <a:pt x="1897698" y="492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1" name="object 61"/>
          <p:cNvGrpSpPr/>
          <p:nvPr/>
        </p:nvGrpSpPr>
        <p:grpSpPr>
          <a:xfrm>
            <a:off x="9518410" y="1642846"/>
            <a:ext cx="2311542" cy="1512919"/>
            <a:chOff x="15695857" y="2709174"/>
            <a:chExt cx="3811904" cy="2494915"/>
          </a:xfrm>
        </p:grpSpPr>
        <p:sp>
          <p:nvSpPr>
            <p:cNvPr id="62" name="object 62"/>
            <p:cNvSpPr/>
            <p:nvPr/>
          </p:nvSpPr>
          <p:spPr>
            <a:xfrm>
              <a:off x="15695857" y="2931848"/>
              <a:ext cx="3811904" cy="2272665"/>
            </a:xfrm>
            <a:custGeom>
              <a:avLst/>
              <a:gdLst/>
              <a:ahLst/>
              <a:cxnLst/>
              <a:rect l="l" t="t" r="r" b="b"/>
              <a:pathLst>
                <a:path w="3811905" h="2272665">
                  <a:moveTo>
                    <a:pt x="3582404" y="0"/>
                  </a:moveTo>
                  <a:lnTo>
                    <a:pt x="228998" y="0"/>
                  </a:lnTo>
                  <a:lnTo>
                    <a:pt x="182842" y="4651"/>
                  </a:lnTo>
                  <a:lnTo>
                    <a:pt x="139855" y="17992"/>
                  </a:lnTo>
                  <a:lnTo>
                    <a:pt x="100956" y="39102"/>
                  </a:lnTo>
                  <a:lnTo>
                    <a:pt x="67066" y="67060"/>
                  </a:lnTo>
                  <a:lnTo>
                    <a:pt x="39105" y="100945"/>
                  </a:lnTo>
                  <a:lnTo>
                    <a:pt x="17993" y="139837"/>
                  </a:lnTo>
                  <a:lnTo>
                    <a:pt x="4651" y="182814"/>
                  </a:lnTo>
                  <a:lnTo>
                    <a:pt x="0" y="228956"/>
                  </a:lnTo>
                  <a:lnTo>
                    <a:pt x="0" y="2043225"/>
                  </a:lnTo>
                  <a:lnTo>
                    <a:pt x="4651" y="2089367"/>
                  </a:lnTo>
                  <a:lnTo>
                    <a:pt x="17993" y="2132344"/>
                  </a:lnTo>
                  <a:lnTo>
                    <a:pt x="39105" y="2171236"/>
                  </a:lnTo>
                  <a:lnTo>
                    <a:pt x="67066" y="2205121"/>
                  </a:lnTo>
                  <a:lnTo>
                    <a:pt x="100956" y="2233079"/>
                  </a:lnTo>
                  <a:lnTo>
                    <a:pt x="139855" y="2254189"/>
                  </a:lnTo>
                  <a:lnTo>
                    <a:pt x="182842" y="2267530"/>
                  </a:lnTo>
                  <a:lnTo>
                    <a:pt x="228998" y="2272182"/>
                  </a:lnTo>
                  <a:lnTo>
                    <a:pt x="3582404" y="2272182"/>
                  </a:lnTo>
                  <a:lnTo>
                    <a:pt x="3628559" y="2267530"/>
                  </a:lnTo>
                  <a:lnTo>
                    <a:pt x="3671547" y="2254189"/>
                  </a:lnTo>
                  <a:lnTo>
                    <a:pt x="3710446" y="2233079"/>
                  </a:lnTo>
                  <a:lnTo>
                    <a:pt x="3744336" y="2205121"/>
                  </a:lnTo>
                  <a:lnTo>
                    <a:pt x="3772297" y="2171236"/>
                  </a:lnTo>
                  <a:lnTo>
                    <a:pt x="3793408" y="2132344"/>
                  </a:lnTo>
                  <a:lnTo>
                    <a:pt x="3806750" y="2089367"/>
                  </a:lnTo>
                  <a:lnTo>
                    <a:pt x="3811402" y="2043225"/>
                  </a:lnTo>
                  <a:lnTo>
                    <a:pt x="3811402" y="228956"/>
                  </a:lnTo>
                  <a:lnTo>
                    <a:pt x="3806750" y="182814"/>
                  </a:lnTo>
                  <a:lnTo>
                    <a:pt x="3793408" y="139837"/>
                  </a:lnTo>
                  <a:lnTo>
                    <a:pt x="3772297" y="100945"/>
                  </a:lnTo>
                  <a:lnTo>
                    <a:pt x="3744336" y="67060"/>
                  </a:lnTo>
                  <a:lnTo>
                    <a:pt x="3710446" y="39102"/>
                  </a:lnTo>
                  <a:lnTo>
                    <a:pt x="3671547" y="17992"/>
                  </a:lnTo>
                  <a:lnTo>
                    <a:pt x="3628559" y="4651"/>
                  </a:lnTo>
                  <a:lnTo>
                    <a:pt x="3582404" y="0"/>
                  </a:lnTo>
                  <a:close/>
                </a:path>
              </a:pathLst>
            </a:custGeom>
            <a:solidFill>
              <a:srgbClr val="0A7C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5864334" y="3498115"/>
              <a:ext cx="664737" cy="310281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15886951" y="3498113"/>
              <a:ext cx="619760" cy="265430"/>
            </a:xfrm>
            <a:custGeom>
              <a:avLst/>
              <a:gdLst/>
              <a:ahLst/>
              <a:cxnLst/>
              <a:rect l="l" t="t" r="r" b="b"/>
              <a:pathLst>
                <a:path w="619759" h="265429">
                  <a:moveTo>
                    <a:pt x="110677" y="4397"/>
                  </a:moveTo>
                  <a:lnTo>
                    <a:pt x="0" y="4397"/>
                  </a:lnTo>
                  <a:lnTo>
                    <a:pt x="0" y="52040"/>
                  </a:lnTo>
                  <a:lnTo>
                    <a:pt x="51307" y="52040"/>
                  </a:lnTo>
                  <a:lnTo>
                    <a:pt x="51307" y="260934"/>
                  </a:lnTo>
                  <a:lnTo>
                    <a:pt x="110677" y="260934"/>
                  </a:lnTo>
                  <a:lnTo>
                    <a:pt x="110677" y="4397"/>
                  </a:lnTo>
                  <a:close/>
                </a:path>
                <a:path w="619759" h="265429">
                  <a:moveTo>
                    <a:pt x="348366" y="207061"/>
                  </a:moveTo>
                  <a:lnTo>
                    <a:pt x="290462" y="207061"/>
                  </a:lnTo>
                  <a:lnTo>
                    <a:pt x="290462" y="260934"/>
                  </a:lnTo>
                  <a:lnTo>
                    <a:pt x="348366" y="260934"/>
                  </a:lnTo>
                  <a:lnTo>
                    <a:pt x="348366" y="207061"/>
                  </a:lnTo>
                  <a:close/>
                </a:path>
                <a:path w="619759" h="265429">
                  <a:moveTo>
                    <a:pt x="335487" y="4397"/>
                  </a:moveTo>
                  <a:lnTo>
                    <a:pt x="273185" y="4397"/>
                  </a:lnTo>
                  <a:lnTo>
                    <a:pt x="152246" y="167115"/>
                  </a:lnTo>
                  <a:lnTo>
                    <a:pt x="152246" y="207061"/>
                  </a:lnTo>
                  <a:lnTo>
                    <a:pt x="390145" y="207061"/>
                  </a:lnTo>
                  <a:lnTo>
                    <a:pt x="390145" y="158686"/>
                  </a:lnTo>
                  <a:lnTo>
                    <a:pt x="223343" y="158686"/>
                  </a:lnTo>
                  <a:lnTo>
                    <a:pt x="335487" y="4397"/>
                  </a:lnTo>
                  <a:close/>
                </a:path>
                <a:path w="619759" h="265429">
                  <a:moveTo>
                    <a:pt x="348366" y="110677"/>
                  </a:moveTo>
                  <a:lnTo>
                    <a:pt x="292242" y="110677"/>
                  </a:lnTo>
                  <a:lnTo>
                    <a:pt x="292242" y="158686"/>
                  </a:lnTo>
                  <a:lnTo>
                    <a:pt x="348366" y="158686"/>
                  </a:lnTo>
                  <a:lnTo>
                    <a:pt x="348366" y="110677"/>
                  </a:lnTo>
                  <a:close/>
                </a:path>
                <a:path w="619759" h="265429">
                  <a:moveTo>
                    <a:pt x="538727" y="0"/>
                  </a:moveTo>
                  <a:lnTo>
                    <a:pt x="485556" y="9068"/>
                  </a:lnTo>
                  <a:lnTo>
                    <a:pt x="444083" y="36009"/>
                  </a:lnTo>
                  <a:lnTo>
                    <a:pt x="417161" y="79753"/>
                  </a:lnTo>
                  <a:lnTo>
                    <a:pt x="408879" y="117134"/>
                  </a:lnTo>
                  <a:lnTo>
                    <a:pt x="407840" y="138163"/>
                  </a:lnTo>
                  <a:lnTo>
                    <a:pt x="409323" y="160608"/>
                  </a:lnTo>
                  <a:lnTo>
                    <a:pt x="424980" y="214094"/>
                  </a:lnTo>
                  <a:lnTo>
                    <a:pt x="454956" y="246779"/>
                  </a:lnTo>
                  <a:lnTo>
                    <a:pt x="497121" y="263270"/>
                  </a:lnTo>
                  <a:lnTo>
                    <a:pt x="522601" y="265332"/>
                  </a:lnTo>
                  <a:lnTo>
                    <a:pt x="535811" y="264690"/>
                  </a:lnTo>
                  <a:lnTo>
                    <a:pt x="582272" y="249206"/>
                  </a:lnTo>
                  <a:lnTo>
                    <a:pt x="609116" y="220988"/>
                  </a:lnTo>
                  <a:lnTo>
                    <a:pt x="519251" y="220988"/>
                  </a:lnTo>
                  <a:lnTo>
                    <a:pt x="509683" y="220346"/>
                  </a:lnTo>
                  <a:lnTo>
                    <a:pt x="509453" y="220346"/>
                  </a:lnTo>
                  <a:lnTo>
                    <a:pt x="500953" y="218421"/>
                  </a:lnTo>
                  <a:lnTo>
                    <a:pt x="500766" y="218421"/>
                  </a:lnTo>
                  <a:lnTo>
                    <a:pt x="475067" y="191211"/>
                  </a:lnTo>
                  <a:lnTo>
                    <a:pt x="474974" y="190911"/>
                  </a:lnTo>
                  <a:lnTo>
                    <a:pt x="493339" y="150577"/>
                  </a:lnTo>
                  <a:lnTo>
                    <a:pt x="518518" y="144393"/>
                  </a:lnTo>
                  <a:lnTo>
                    <a:pt x="611370" y="144393"/>
                  </a:lnTo>
                  <a:lnTo>
                    <a:pt x="607939" y="138163"/>
                  </a:lnTo>
                  <a:lnTo>
                    <a:pt x="601581" y="129526"/>
                  </a:lnTo>
                  <a:lnTo>
                    <a:pt x="594954" y="122771"/>
                  </a:lnTo>
                  <a:lnTo>
                    <a:pt x="467943" y="122771"/>
                  </a:lnTo>
                  <a:lnTo>
                    <a:pt x="469808" y="105728"/>
                  </a:lnTo>
                  <a:lnTo>
                    <a:pt x="488466" y="67432"/>
                  </a:lnTo>
                  <a:lnTo>
                    <a:pt x="524718" y="49567"/>
                  </a:lnTo>
                  <a:lnTo>
                    <a:pt x="540192" y="48375"/>
                  </a:lnTo>
                  <a:lnTo>
                    <a:pt x="594616" y="48375"/>
                  </a:lnTo>
                  <a:lnTo>
                    <a:pt x="610138" y="17591"/>
                  </a:lnTo>
                  <a:lnTo>
                    <a:pt x="568426" y="2681"/>
                  </a:lnTo>
                  <a:lnTo>
                    <a:pt x="548836" y="298"/>
                  </a:lnTo>
                  <a:lnTo>
                    <a:pt x="538727" y="0"/>
                  </a:lnTo>
                  <a:close/>
                </a:path>
                <a:path w="619759" h="265429">
                  <a:moveTo>
                    <a:pt x="611370" y="144393"/>
                  </a:moveTo>
                  <a:lnTo>
                    <a:pt x="518518" y="144393"/>
                  </a:lnTo>
                  <a:lnTo>
                    <a:pt x="528250" y="145080"/>
                  </a:lnTo>
                  <a:lnTo>
                    <a:pt x="528017" y="145080"/>
                  </a:lnTo>
                  <a:lnTo>
                    <a:pt x="536710" y="147142"/>
                  </a:lnTo>
                  <a:lnTo>
                    <a:pt x="536525" y="147142"/>
                  </a:lnTo>
                  <a:lnTo>
                    <a:pt x="543697" y="150370"/>
                  </a:lnTo>
                  <a:lnTo>
                    <a:pt x="562181" y="182874"/>
                  </a:lnTo>
                  <a:lnTo>
                    <a:pt x="561445" y="190911"/>
                  </a:lnTo>
                  <a:lnTo>
                    <a:pt x="528360" y="220346"/>
                  </a:lnTo>
                  <a:lnTo>
                    <a:pt x="519251" y="220988"/>
                  </a:lnTo>
                  <a:lnTo>
                    <a:pt x="609116" y="220988"/>
                  </a:lnTo>
                  <a:lnTo>
                    <a:pt x="619666" y="179942"/>
                  </a:lnTo>
                  <a:lnTo>
                    <a:pt x="618938" y="168396"/>
                  </a:lnTo>
                  <a:lnTo>
                    <a:pt x="616748" y="157584"/>
                  </a:lnTo>
                  <a:lnTo>
                    <a:pt x="613085" y="147506"/>
                  </a:lnTo>
                  <a:lnTo>
                    <a:pt x="611370" y="144393"/>
                  </a:lnTo>
                  <a:close/>
                </a:path>
                <a:path w="619759" h="265429">
                  <a:moveTo>
                    <a:pt x="531397" y="100049"/>
                  </a:moveTo>
                  <a:lnTo>
                    <a:pt x="512176" y="101468"/>
                  </a:lnTo>
                  <a:lnTo>
                    <a:pt x="495194" y="105728"/>
                  </a:lnTo>
                  <a:lnTo>
                    <a:pt x="480450" y="112828"/>
                  </a:lnTo>
                  <a:lnTo>
                    <a:pt x="467943" y="122771"/>
                  </a:lnTo>
                  <a:lnTo>
                    <a:pt x="594954" y="122771"/>
                  </a:lnTo>
                  <a:lnTo>
                    <a:pt x="594144" y="121945"/>
                  </a:lnTo>
                  <a:lnTo>
                    <a:pt x="585646" y="115418"/>
                  </a:lnTo>
                  <a:lnTo>
                    <a:pt x="576108" y="109944"/>
                  </a:lnTo>
                  <a:lnTo>
                    <a:pt x="565992" y="105728"/>
                  </a:lnTo>
                  <a:lnTo>
                    <a:pt x="566120" y="105728"/>
                  </a:lnTo>
                  <a:lnTo>
                    <a:pt x="554812" y="102523"/>
                  </a:lnTo>
                  <a:lnTo>
                    <a:pt x="543375" y="100667"/>
                  </a:lnTo>
                  <a:lnTo>
                    <a:pt x="531397" y="100049"/>
                  </a:lnTo>
                  <a:close/>
                </a:path>
                <a:path w="619759" h="265429">
                  <a:moveTo>
                    <a:pt x="594616" y="48375"/>
                  </a:moveTo>
                  <a:lnTo>
                    <a:pt x="540192" y="48375"/>
                  </a:lnTo>
                  <a:lnTo>
                    <a:pt x="554032" y="49176"/>
                  </a:lnTo>
                  <a:lnTo>
                    <a:pt x="566645" y="51580"/>
                  </a:lnTo>
                  <a:lnTo>
                    <a:pt x="578020" y="55589"/>
                  </a:lnTo>
                  <a:lnTo>
                    <a:pt x="588149" y="61202"/>
                  </a:lnTo>
                  <a:lnTo>
                    <a:pt x="594616" y="483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5891034" y="4423954"/>
              <a:ext cx="3271334" cy="446975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5913547" y="4423949"/>
              <a:ext cx="3226289" cy="402029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6648708" y="3293093"/>
              <a:ext cx="2493222" cy="691497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5827790" y="2709174"/>
              <a:ext cx="3484396" cy="185659"/>
            </a:xfrm>
            <a:prstGeom prst="rect">
              <a:avLst/>
            </a:prstGeom>
          </p:spPr>
        </p:pic>
      </p:grpSp>
      <p:grpSp>
        <p:nvGrpSpPr>
          <p:cNvPr id="69" name="object 69"/>
          <p:cNvGrpSpPr/>
          <p:nvPr/>
        </p:nvGrpSpPr>
        <p:grpSpPr>
          <a:xfrm>
            <a:off x="9537458" y="3409711"/>
            <a:ext cx="2311542" cy="1378146"/>
            <a:chOff x="15727269" y="5622865"/>
            <a:chExt cx="3811904" cy="2272665"/>
          </a:xfrm>
        </p:grpSpPr>
        <p:sp>
          <p:nvSpPr>
            <p:cNvPr id="70" name="object 70"/>
            <p:cNvSpPr/>
            <p:nvPr/>
          </p:nvSpPr>
          <p:spPr>
            <a:xfrm>
              <a:off x="15727269" y="5622865"/>
              <a:ext cx="3811904" cy="2272665"/>
            </a:xfrm>
            <a:custGeom>
              <a:avLst/>
              <a:gdLst/>
              <a:ahLst/>
              <a:cxnLst/>
              <a:rect l="l" t="t" r="r" b="b"/>
              <a:pathLst>
                <a:path w="3811905" h="2272665">
                  <a:moveTo>
                    <a:pt x="3582404" y="0"/>
                  </a:moveTo>
                  <a:lnTo>
                    <a:pt x="228998" y="0"/>
                  </a:lnTo>
                  <a:lnTo>
                    <a:pt x="182842" y="4651"/>
                  </a:lnTo>
                  <a:lnTo>
                    <a:pt x="139855" y="17992"/>
                  </a:lnTo>
                  <a:lnTo>
                    <a:pt x="100956" y="39102"/>
                  </a:lnTo>
                  <a:lnTo>
                    <a:pt x="67066" y="67060"/>
                  </a:lnTo>
                  <a:lnTo>
                    <a:pt x="39105" y="100945"/>
                  </a:lnTo>
                  <a:lnTo>
                    <a:pt x="17993" y="139837"/>
                  </a:lnTo>
                  <a:lnTo>
                    <a:pt x="4651" y="182814"/>
                  </a:lnTo>
                  <a:lnTo>
                    <a:pt x="0" y="228956"/>
                  </a:lnTo>
                  <a:lnTo>
                    <a:pt x="0" y="2043225"/>
                  </a:lnTo>
                  <a:lnTo>
                    <a:pt x="4651" y="2089367"/>
                  </a:lnTo>
                  <a:lnTo>
                    <a:pt x="17993" y="2132344"/>
                  </a:lnTo>
                  <a:lnTo>
                    <a:pt x="39105" y="2171236"/>
                  </a:lnTo>
                  <a:lnTo>
                    <a:pt x="67066" y="2205121"/>
                  </a:lnTo>
                  <a:lnTo>
                    <a:pt x="100956" y="2233079"/>
                  </a:lnTo>
                  <a:lnTo>
                    <a:pt x="139855" y="2254189"/>
                  </a:lnTo>
                  <a:lnTo>
                    <a:pt x="182842" y="2267530"/>
                  </a:lnTo>
                  <a:lnTo>
                    <a:pt x="228998" y="2272182"/>
                  </a:lnTo>
                  <a:lnTo>
                    <a:pt x="3582404" y="2272182"/>
                  </a:lnTo>
                  <a:lnTo>
                    <a:pt x="3628559" y="2267530"/>
                  </a:lnTo>
                  <a:lnTo>
                    <a:pt x="3671547" y="2254189"/>
                  </a:lnTo>
                  <a:lnTo>
                    <a:pt x="3710446" y="2233079"/>
                  </a:lnTo>
                  <a:lnTo>
                    <a:pt x="3744336" y="2205121"/>
                  </a:lnTo>
                  <a:lnTo>
                    <a:pt x="3772297" y="2171236"/>
                  </a:lnTo>
                  <a:lnTo>
                    <a:pt x="3793408" y="2132344"/>
                  </a:lnTo>
                  <a:lnTo>
                    <a:pt x="3806750" y="2089367"/>
                  </a:lnTo>
                  <a:lnTo>
                    <a:pt x="3811402" y="2043225"/>
                  </a:lnTo>
                  <a:lnTo>
                    <a:pt x="3811402" y="228956"/>
                  </a:lnTo>
                  <a:lnTo>
                    <a:pt x="3806750" y="182814"/>
                  </a:lnTo>
                  <a:lnTo>
                    <a:pt x="3793408" y="139837"/>
                  </a:lnTo>
                  <a:lnTo>
                    <a:pt x="3772297" y="100945"/>
                  </a:lnTo>
                  <a:lnTo>
                    <a:pt x="3744336" y="67060"/>
                  </a:lnTo>
                  <a:lnTo>
                    <a:pt x="3710446" y="39102"/>
                  </a:lnTo>
                  <a:lnTo>
                    <a:pt x="3671547" y="17992"/>
                  </a:lnTo>
                  <a:lnTo>
                    <a:pt x="3628559" y="4651"/>
                  </a:lnTo>
                  <a:lnTo>
                    <a:pt x="3582404" y="0"/>
                  </a:lnTo>
                  <a:close/>
                </a:path>
              </a:pathLst>
            </a:custGeom>
            <a:solidFill>
              <a:srgbClr val="0A7C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5997627" y="6204000"/>
              <a:ext cx="464154" cy="305884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16020140" y="6203999"/>
              <a:ext cx="419734" cy="260985"/>
            </a:xfrm>
            <a:custGeom>
              <a:avLst/>
              <a:gdLst/>
              <a:ahLst/>
              <a:cxnLst/>
              <a:rect l="l" t="t" r="r" b="b"/>
              <a:pathLst>
                <a:path w="419734" h="260985">
                  <a:moveTo>
                    <a:pt x="23035" y="188004"/>
                  </a:moveTo>
                  <a:lnTo>
                    <a:pt x="0" y="233448"/>
                  </a:lnTo>
                  <a:lnTo>
                    <a:pt x="9600" y="239678"/>
                  </a:lnTo>
                  <a:lnTo>
                    <a:pt x="20182" y="245174"/>
                  </a:lnTo>
                  <a:lnTo>
                    <a:pt x="57526" y="257016"/>
                  </a:lnTo>
                  <a:lnTo>
                    <a:pt x="97798" y="260934"/>
                  </a:lnTo>
                  <a:lnTo>
                    <a:pt x="114528" y="260223"/>
                  </a:lnTo>
                  <a:lnTo>
                    <a:pt x="156435" y="249573"/>
                  </a:lnTo>
                  <a:lnTo>
                    <a:pt x="192350" y="219522"/>
                  </a:lnTo>
                  <a:lnTo>
                    <a:pt x="196805" y="211093"/>
                  </a:lnTo>
                  <a:lnTo>
                    <a:pt x="96332" y="211093"/>
                  </a:lnTo>
                  <a:lnTo>
                    <a:pt x="86319" y="210726"/>
                  </a:lnTo>
                  <a:lnTo>
                    <a:pt x="47508" y="201815"/>
                  </a:lnTo>
                  <a:lnTo>
                    <a:pt x="30630" y="193203"/>
                  </a:lnTo>
                  <a:lnTo>
                    <a:pt x="23035" y="188004"/>
                  </a:lnTo>
                  <a:close/>
                </a:path>
                <a:path w="419734" h="260985">
                  <a:moveTo>
                    <a:pt x="192350" y="0"/>
                  </a:moveTo>
                  <a:lnTo>
                    <a:pt x="12774" y="0"/>
                  </a:lnTo>
                  <a:lnTo>
                    <a:pt x="12774" y="47642"/>
                  </a:lnTo>
                  <a:lnTo>
                    <a:pt x="121985" y="47642"/>
                  </a:lnTo>
                  <a:lnTo>
                    <a:pt x="69212" y="107378"/>
                  </a:lnTo>
                  <a:lnTo>
                    <a:pt x="69212" y="146592"/>
                  </a:lnTo>
                  <a:lnTo>
                    <a:pt x="96332" y="146592"/>
                  </a:lnTo>
                  <a:lnTo>
                    <a:pt x="117358" y="148561"/>
                  </a:lnTo>
                  <a:lnTo>
                    <a:pt x="132378" y="154470"/>
                  </a:lnTo>
                  <a:lnTo>
                    <a:pt x="141389" y="164319"/>
                  </a:lnTo>
                  <a:lnTo>
                    <a:pt x="144393" y="178109"/>
                  </a:lnTo>
                  <a:lnTo>
                    <a:pt x="143588" y="185552"/>
                  </a:lnTo>
                  <a:lnTo>
                    <a:pt x="106894" y="210566"/>
                  </a:lnTo>
                  <a:lnTo>
                    <a:pt x="96332" y="211093"/>
                  </a:lnTo>
                  <a:lnTo>
                    <a:pt x="196805" y="211093"/>
                  </a:lnTo>
                  <a:lnTo>
                    <a:pt x="197495" y="209788"/>
                  </a:lnTo>
                  <a:lnTo>
                    <a:pt x="201158" y="199640"/>
                  </a:lnTo>
                  <a:lnTo>
                    <a:pt x="203349" y="189080"/>
                  </a:lnTo>
                  <a:lnTo>
                    <a:pt x="204077" y="178109"/>
                  </a:lnTo>
                  <a:lnTo>
                    <a:pt x="202965" y="164319"/>
                  </a:lnTo>
                  <a:lnTo>
                    <a:pt x="186172" y="129734"/>
                  </a:lnTo>
                  <a:lnTo>
                    <a:pt x="150332" y="108088"/>
                  </a:lnTo>
                  <a:lnTo>
                    <a:pt x="134446" y="104447"/>
                  </a:lnTo>
                  <a:lnTo>
                    <a:pt x="192350" y="38480"/>
                  </a:lnTo>
                  <a:lnTo>
                    <a:pt x="192350" y="0"/>
                  </a:lnTo>
                  <a:close/>
                </a:path>
                <a:path w="419734" h="260985">
                  <a:moveTo>
                    <a:pt x="238107" y="188004"/>
                  </a:moveTo>
                  <a:lnTo>
                    <a:pt x="215071" y="233448"/>
                  </a:lnTo>
                  <a:lnTo>
                    <a:pt x="224687" y="239678"/>
                  </a:lnTo>
                  <a:lnTo>
                    <a:pt x="235293" y="245174"/>
                  </a:lnTo>
                  <a:lnTo>
                    <a:pt x="272612" y="257016"/>
                  </a:lnTo>
                  <a:lnTo>
                    <a:pt x="312870" y="260934"/>
                  </a:lnTo>
                  <a:lnTo>
                    <a:pt x="329615" y="260223"/>
                  </a:lnTo>
                  <a:lnTo>
                    <a:pt x="371507" y="249573"/>
                  </a:lnTo>
                  <a:lnTo>
                    <a:pt x="407422" y="219522"/>
                  </a:lnTo>
                  <a:lnTo>
                    <a:pt x="411877" y="211093"/>
                  </a:lnTo>
                  <a:lnTo>
                    <a:pt x="311404" y="211093"/>
                  </a:lnTo>
                  <a:lnTo>
                    <a:pt x="301391" y="210726"/>
                  </a:lnTo>
                  <a:lnTo>
                    <a:pt x="262595" y="201815"/>
                  </a:lnTo>
                  <a:lnTo>
                    <a:pt x="245746" y="193203"/>
                  </a:lnTo>
                  <a:lnTo>
                    <a:pt x="238107" y="188004"/>
                  </a:lnTo>
                  <a:close/>
                </a:path>
                <a:path w="419734" h="260985">
                  <a:moveTo>
                    <a:pt x="407422" y="0"/>
                  </a:moveTo>
                  <a:lnTo>
                    <a:pt x="227846" y="0"/>
                  </a:lnTo>
                  <a:lnTo>
                    <a:pt x="227846" y="47642"/>
                  </a:lnTo>
                  <a:lnTo>
                    <a:pt x="337057" y="47642"/>
                  </a:lnTo>
                  <a:lnTo>
                    <a:pt x="284284" y="107378"/>
                  </a:lnTo>
                  <a:lnTo>
                    <a:pt x="284284" y="146592"/>
                  </a:lnTo>
                  <a:lnTo>
                    <a:pt x="311404" y="146592"/>
                  </a:lnTo>
                  <a:lnTo>
                    <a:pt x="332430" y="148561"/>
                  </a:lnTo>
                  <a:lnTo>
                    <a:pt x="347450" y="154470"/>
                  </a:lnTo>
                  <a:lnTo>
                    <a:pt x="356461" y="164319"/>
                  </a:lnTo>
                  <a:lnTo>
                    <a:pt x="359465" y="178109"/>
                  </a:lnTo>
                  <a:lnTo>
                    <a:pt x="358660" y="185552"/>
                  </a:lnTo>
                  <a:lnTo>
                    <a:pt x="321981" y="210566"/>
                  </a:lnTo>
                  <a:lnTo>
                    <a:pt x="311404" y="211093"/>
                  </a:lnTo>
                  <a:lnTo>
                    <a:pt x="411877" y="211093"/>
                  </a:lnTo>
                  <a:lnTo>
                    <a:pt x="412567" y="209788"/>
                  </a:lnTo>
                  <a:lnTo>
                    <a:pt x="416230" y="199640"/>
                  </a:lnTo>
                  <a:lnTo>
                    <a:pt x="418421" y="189080"/>
                  </a:lnTo>
                  <a:lnTo>
                    <a:pt x="419149" y="178109"/>
                  </a:lnTo>
                  <a:lnTo>
                    <a:pt x="418037" y="164319"/>
                  </a:lnTo>
                  <a:lnTo>
                    <a:pt x="401244" y="129734"/>
                  </a:lnTo>
                  <a:lnTo>
                    <a:pt x="365404" y="108088"/>
                  </a:lnTo>
                  <a:lnTo>
                    <a:pt x="349518" y="104447"/>
                  </a:lnTo>
                  <a:lnTo>
                    <a:pt x="407422" y="38480"/>
                  </a:lnTo>
                  <a:lnTo>
                    <a:pt x="4074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6673418" y="5984110"/>
              <a:ext cx="2389141" cy="691497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5870092" y="7098855"/>
              <a:ext cx="3304873" cy="452620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5892604" y="7098841"/>
              <a:ext cx="3259900" cy="407683"/>
            </a:xfrm>
            <a:prstGeom prst="rect">
              <a:avLst/>
            </a:prstGeom>
          </p:spPr>
        </p:pic>
      </p:grpSp>
      <p:sp>
        <p:nvSpPr>
          <p:cNvPr id="76" name="object 76"/>
          <p:cNvSpPr/>
          <p:nvPr/>
        </p:nvSpPr>
        <p:spPr>
          <a:xfrm>
            <a:off x="10169111" y="3296053"/>
            <a:ext cx="1018496" cy="75858"/>
          </a:xfrm>
          <a:custGeom>
            <a:avLst/>
            <a:gdLst/>
            <a:ahLst/>
            <a:cxnLst/>
            <a:rect l="l" t="t" r="r" b="b"/>
            <a:pathLst>
              <a:path w="1679575" h="125095">
                <a:moveTo>
                  <a:pt x="87955" y="0"/>
                </a:moveTo>
                <a:lnTo>
                  <a:pt x="0" y="0"/>
                </a:lnTo>
                <a:lnTo>
                  <a:pt x="0" y="124603"/>
                </a:lnTo>
                <a:lnTo>
                  <a:pt x="28690" y="124603"/>
                </a:lnTo>
                <a:lnTo>
                  <a:pt x="28480" y="23496"/>
                </a:lnTo>
                <a:lnTo>
                  <a:pt x="87746" y="23496"/>
                </a:lnTo>
                <a:lnTo>
                  <a:pt x="87955" y="0"/>
                </a:lnTo>
                <a:close/>
              </a:path>
              <a:path w="1679575" h="125095">
                <a:moveTo>
                  <a:pt x="159471" y="0"/>
                </a:moveTo>
                <a:lnTo>
                  <a:pt x="105546" y="0"/>
                </a:lnTo>
                <a:lnTo>
                  <a:pt x="105546" y="124603"/>
                </a:lnTo>
                <a:lnTo>
                  <a:pt x="134341" y="124603"/>
                </a:lnTo>
                <a:lnTo>
                  <a:pt x="134341" y="90248"/>
                </a:lnTo>
                <a:lnTo>
                  <a:pt x="159471" y="90248"/>
                </a:lnTo>
                <a:lnTo>
                  <a:pt x="202611" y="76008"/>
                </a:lnTo>
                <a:lnTo>
                  <a:pt x="208602" y="66751"/>
                </a:lnTo>
                <a:lnTo>
                  <a:pt x="134341" y="66751"/>
                </a:lnTo>
                <a:lnTo>
                  <a:pt x="134341" y="23496"/>
                </a:lnTo>
                <a:lnTo>
                  <a:pt x="208513" y="23496"/>
                </a:lnTo>
                <a:lnTo>
                  <a:pt x="202611" y="14418"/>
                </a:lnTo>
                <a:lnTo>
                  <a:pt x="167444" y="345"/>
                </a:lnTo>
                <a:lnTo>
                  <a:pt x="159471" y="0"/>
                </a:lnTo>
                <a:close/>
              </a:path>
              <a:path w="1679575" h="125095">
                <a:moveTo>
                  <a:pt x="296326" y="0"/>
                </a:moveTo>
                <a:lnTo>
                  <a:pt x="267845" y="0"/>
                </a:lnTo>
                <a:lnTo>
                  <a:pt x="212244" y="124603"/>
                </a:lnTo>
                <a:lnTo>
                  <a:pt x="241772" y="124603"/>
                </a:lnTo>
                <a:lnTo>
                  <a:pt x="252871" y="97902"/>
                </a:lnTo>
                <a:lnTo>
                  <a:pt x="340094" y="97902"/>
                </a:lnTo>
                <a:lnTo>
                  <a:pt x="330306" y="76008"/>
                </a:lnTo>
                <a:lnTo>
                  <a:pt x="262086" y="76008"/>
                </a:lnTo>
                <a:lnTo>
                  <a:pt x="281876" y="28302"/>
                </a:lnTo>
                <a:lnTo>
                  <a:pt x="308979" y="28302"/>
                </a:lnTo>
                <a:lnTo>
                  <a:pt x="296326" y="0"/>
                </a:lnTo>
                <a:close/>
              </a:path>
              <a:path w="1679575" h="125095">
                <a:moveTo>
                  <a:pt x="340094" y="97902"/>
                </a:moveTo>
                <a:lnTo>
                  <a:pt x="310671" y="97902"/>
                </a:lnTo>
                <a:lnTo>
                  <a:pt x="321770" y="124603"/>
                </a:lnTo>
                <a:lnTo>
                  <a:pt x="352031" y="124603"/>
                </a:lnTo>
                <a:lnTo>
                  <a:pt x="340094" y="97902"/>
                </a:lnTo>
                <a:close/>
              </a:path>
              <a:path w="1679575" h="125095">
                <a:moveTo>
                  <a:pt x="308979" y="28302"/>
                </a:moveTo>
                <a:lnTo>
                  <a:pt x="281876" y="28302"/>
                </a:lnTo>
                <a:lnTo>
                  <a:pt x="301666" y="76008"/>
                </a:lnTo>
                <a:lnTo>
                  <a:pt x="330306" y="76008"/>
                </a:lnTo>
                <a:lnTo>
                  <a:pt x="308979" y="28302"/>
                </a:lnTo>
                <a:close/>
              </a:path>
              <a:path w="1679575" h="125095">
                <a:moveTo>
                  <a:pt x="208513" y="23496"/>
                </a:moveTo>
                <a:lnTo>
                  <a:pt x="166487" y="23496"/>
                </a:lnTo>
                <a:lnTo>
                  <a:pt x="173083" y="25391"/>
                </a:lnTo>
                <a:lnTo>
                  <a:pt x="177586" y="29192"/>
                </a:lnTo>
                <a:lnTo>
                  <a:pt x="182088" y="32868"/>
                </a:lnTo>
                <a:lnTo>
                  <a:pt x="184392" y="38208"/>
                </a:lnTo>
                <a:lnTo>
                  <a:pt x="184392" y="52092"/>
                </a:lnTo>
                <a:lnTo>
                  <a:pt x="182088" y="57432"/>
                </a:lnTo>
                <a:lnTo>
                  <a:pt x="177586" y="61233"/>
                </a:lnTo>
                <a:lnTo>
                  <a:pt x="173083" y="64909"/>
                </a:lnTo>
                <a:lnTo>
                  <a:pt x="166487" y="66751"/>
                </a:lnTo>
                <a:lnTo>
                  <a:pt x="208602" y="66751"/>
                </a:lnTo>
                <a:lnTo>
                  <a:pt x="211407" y="62364"/>
                </a:lnTo>
                <a:lnTo>
                  <a:pt x="213606" y="54354"/>
                </a:lnTo>
                <a:lnTo>
                  <a:pt x="213606" y="35957"/>
                </a:lnTo>
                <a:lnTo>
                  <a:pt x="211504" y="28302"/>
                </a:lnTo>
                <a:lnTo>
                  <a:pt x="211407" y="27946"/>
                </a:lnTo>
                <a:lnTo>
                  <a:pt x="208513" y="23496"/>
                </a:lnTo>
                <a:close/>
              </a:path>
              <a:path w="1679575" h="125095">
                <a:moveTo>
                  <a:pt x="397370" y="0"/>
                </a:moveTo>
                <a:lnTo>
                  <a:pt x="368470" y="0"/>
                </a:lnTo>
                <a:lnTo>
                  <a:pt x="368470" y="124603"/>
                </a:lnTo>
                <a:lnTo>
                  <a:pt x="397370" y="124603"/>
                </a:lnTo>
                <a:lnTo>
                  <a:pt x="397370" y="73516"/>
                </a:lnTo>
                <a:lnTo>
                  <a:pt x="482812" y="73516"/>
                </a:lnTo>
                <a:lnTo>
                  <a:pt x="482812" y="49129"/>
                </a:lnTo>
                <a:lnTo>
                  <a:pt x="397370" y="49129"/>
                </a:lnTo>
                <a:lnTo>
                  <a:pt x="397370" y="0"/>
                </a:lnTo>
                <a:close/>
              </a:path>
              <a:path w="1679575" h="125095">
                <a:moveTo>
                  <a:pt x="482812" y="73516"/>
                </a:moveTo>
                <a:lnTo>
                  <a:pt x="454017" y="73516"/>
                </a:lnTo>
                <a:lnTo>
                  <a:pt x="454017" y="124603"/>
                </a:lnTo>
                <a:lnTo>
                  <a:pt x="482812" y="124603"/>
                </a:lnTo>
                <a:lnTo>
                  <a:pt x="482812" y="73516"/>
                </a:lnTo>
                <a:close/>
              </a:path>
              <a:path w="1679575" h="125095">
                <a:moveTo>
                  <a:pt x="482812" y="0"/>
                </a:moveTo>
                <a:lnTo>
                  <a:pt x="454017" y="0"/>
                </a:lnTo>
                <a:lnTo>
                  <a:pt x="454017" y="49129"/>
                </a:lnTo>
                <a:lnTo>
                  <a:pt x="482812" y="49129"/>
                </a:lnTo>
                <a:lnTo>
                  <a:pt x="482812" y="0"/>
                </a:lnTo>
                <a:close/>
              </a:path>
              <a:path w="1679575" h="125095">
                <a:moveTo>
                  <a:pt x="569406" y="23496"/>
                </a:moveTo>
                <a:lnTo>
                  <a:pt x="540925" y="23496"/>
                </a:lnTo>
                <a:lnTo>
                  <a:pt x="540925" y="124603"/>
                </a:lnTo>
                <a:lnTo>
                  <a:pt x="569406" y="124603"/>
                </a:lnTo>
                <a:lnTo>
                  <a:pt x="569406" y="23496"/>
                </a:lnTo>
                <a:close/>
              </a:path>
              <a:path w="1679575" h="125095">
                <a:moveTo>
                  <a:pt x="609300" y="0"/>
                </a:moveTo>
                <a:lnTo>
                  <a:pt x="501241" y="0"/>
                </a:lnTo>
                <a:lnTo>
                  <a:pt x="501241" y="23496"/>
                </a:lnTo>
                <a:lnTo>
                  <a:pt x="609300" y="23496"/>
                </a:lnTo>
                <a:lnTo>
                  <a:pt x="609300" y="0"/>
                </a:lnTo>
                <a:close/>
              </a:path>
              <a:path w="1679575" h="125095">
                <a:moveTo>
                  <a:pt x="656000" y="0"/>
                </a:moveTo>
                <a:lnTo>
                  <a:pt x="627310" y="0"/>
                </a:lnTo>
                <a:lnTo>
                  <a:pt x="627310" y="124603"/>
                </a:lnTo>
                <a:lnTo>
                  <a:pt x="683644" y="124603"/>
                </a:lnTo>
                <a:lnTo>
                  <a:pt x="695129" y="123914"/>
                </a:lnTo>
                <a:lnTo>
                  <a:pt x="729560" y="103242"/>
                </a:lnTo>
                <a:lnTo>
                  <a:pt x="656000" y="103242"/>
                </a:lnTo>
                <a:lnTo>
                  <a:pt x="656000" y="62301"/>
                </a:lnTo>
                <a:lnTo>
                  <a:pt x="731018" y="62301"/>
                </a:lnTo>
                <a:lnTo>
                  <a:pt x="727955" y="56772"/>
                </a:lnTo>
                <a:lnTo>
                  <a:pt x="687727" y="40941"/>
                </a:lnTo>
                <a:lnTo>
                  <a:pt x="656000" y="40941"/>
                </a:lnTo>
                <a:lnTo>
                  <a:pt x="656000" y="0"/>
                </a:lnTo>
                <a:close/>
              </a:path>
              <a:path w="1679575" h="125095">
                <a:moveTo>
                  <a:pt x="731018" y="62301"/>
                </a:moveTo>
                <a:lnTo>
                  <a:pt x="681968" y="62301"/>
                </a:lnTo>
                <a:lnTo>
                  <a:pt x="692413" y="63514"/>
                </a:lnTo>
                <a:lnTo>
                  <a:pt x="699873" y="67153"/>
                </a:lnTo>
                <a:lnTo>
                  <a:pt x="704350" y="73217"/>
                </a:lnTo>
                <a:lnTo>
                  <a:pt x="705748" y="81170"/>
                </a:lnTo>
                <a:lnTo>
                  <a:pt x="705842" y="88709"/>
                </a:lnTo>
                <a:lnTo>
                  <a:pt x="703748" y="94049"/>
                </a:lnTo>
                <a:lnTo>
                  <a:pt x="699455" y="97724"/>
                </a:lnTo>
                <a:lnTo>
                  <a:pt x="695266" y="101400"/>
                </a:lnTo>
                <a:lnTo>
                  <a:pt x="689507" y="103242"/>
                </a:lnTo>
                <a:lnTo>
                  <a:pt x="729560" y="103242"/>
                </a:lnTo>
                <a:lnTo>
                  <a:pt x="731469" y="99862"/>
                </a:lnTo>
                <a:lnTo>
                  <a:pt x="734002" y="91140"/>
                </a:lnTo>
                <a:lnTo>
                  <a:pt x="734801" y="81704"/>
                </a:lnTo>
                <a:lnTo>
                  <a:pt x="734846" y="81170"/>
                </a:lnTo>
                <a:lnTo>
                  <a:pt x="734195" y="73217"/>
                </a:lnTo>
                <a:lnTo>
                  <a:pt x="734081" y="71815"/>
                </a:lnTo>
                <a:lnTo>
                  <a:pt x="731784" y="63682"/>
                </a:lnTo>
                <a:lnTo>
                  <a:pt x="731018" y="62301"/>
                </a:lnTo>
                <a:close/>
              </a:path>
              <a:path w="1679575" h="125095">
                <a:moveTo>
                  <a:pt x="779347" y="0"/>
                </a:moveTo>
                <a:lnTo>
                  <a:pt x="750762" y="0"/>
                </a:lnTo>
                <a:lnTo>
                  <a:pt x="750762" y="124603"/>
                </a:lnTo>
                <a:lnTo>
                  <a:pt x="779347" y="124603"/>
                </a:lnTo>
                <a:lnTo>
                  <a:pt x="779347" y="0"/>
                </a:lnTo>
                <a:close/>
              </a:path>
              <a:path w="1679575" h="125095">
                <a:moveTo>
                  <a:pt x="974420" y="0"/>
                </a:moveTo>
                <a:lnTo>
                  <a:pt x="860811" y="0"/>
                </a:lnTo>
                <a:lnTo>
                  <a:pt x="860811" y="124603"/>
                </a:lnTo>
                <a:lnTo>
                  <a:pt x="889501" y="124603"/>
                </a:lnTo>
                <a:lnTo>
                  <a:pt x="889501" y="23496"/>
                </a:lnTo>
                <a:lnTo>
                  <a:pt x="974420" y="23496"/>
                </a:lnTo>
                <a:lnTo>
                  <a:pt x="974420" y="0"/>
                </a:lnTo>
                <a:close/>
              </a:path>
              <a:path w="1679575" h="125095">
                <a:moveTo>
                  <a:pt x="974420" y="23496"/>
                </a:moveTo>
                <a:lnTo>
                  <a:pt x="945730" y="23496"/>
                </a:lnTo>
                <a:lnTo>
                  <a:pt x="945730" y="124603"/>
                </a:lnTo>
                <a:lnTo>
                  <a:pt x="974420" y="124603"/>
                </a:lnTo>
                <a:lnTo>
                  <a:pt x="974420" y="23496"/>
                </a:lnTo>
                <a:close/>
              </a:path>
              <a:path w="1679575" h="125095">
                <a:moveTo>
                  <a:pt x="1099442" y="0"/>
                </a:moveTo>
                <a:lnTo>
                  <a:pt x="1005309" y="0"/>
                </a:lnTo>
                <a:lnTo>
                  <a:pt x="1005309" y="124603"/>
                </a:lnTo>
                <a:lnTo>
                  <a:pt x="1101746" y="124603"/>
                </a:lnTo>
                <a:lnTo>
                  <a:pt x="1101746" y="101462"/>
                </a:lnTo>
                <a:lnTo>
                  <a:pt x="1033895" y="101462"/>
                </a:lnTo>
                <a:lnTo>
                  <a:pt x="1033895" y="72626"/>
                </a:lnTo>
                <a:lnTo>
                  <a:pt x="1091799" y="72626"/>
                </a:lnTo>
                <a:lnTo>
                  <a:pt x="1091799" y="50197"/>
                </a:lnTo>
                <a:lnTo>
                  <a:pt x="1033895" y="50197"/>
                </a:lnTo>
                <a:lnTo>
                  <a:pt x="1033895" y="23140"/>
                </a:lnTo>
                <a:lnTo>
                  <a:pt x="1099442" y="23140"/>
                </a:lnTo>
                <a:lnTo>
                  <a:pt x="1099442" y="0"/>
                </a:lnTo>
                <a:close/>
              </a:path>
              <a:path w="1679575" h="125095">
                <a:moveTo>
                  <a:pt x="1179021" y="0"/>
                </a:moveTo>
                <a:lnTo>
                  <a:pt x="1125096" y="0"/>
                </a:lnTo>
                <a:lnTo>
                  <a:pt x="1125096" y="124603"/>
                </a:lnTo>
                <a:lnTo>
                  <a:pt x="1153891" y="124603"/>
                </a:lnTo>
                <a:lnTo>
                  <a:pt x="1153891" y="90248"/>
                </a:lnTo>
                <a:lnTo>
                  <a:pt x="1179021" y="90248"/>
                </a:lnTo>
                <a:lnTo>
                  <a:pt x="1222161" y="76008"/>
                </a:lnTo>
                <a:lnTo>
                  <a:pt x="1228152" y="66751"/>
                </a:lnTo>
                <a:lnTo>
                  <a:pt x="1153891" y="66751"/>
                </a:lnTo>
                <a:lnTo>
                  <a:pt x="1153891" y="23496"/>
                </a:lnTo>
                <a:lnTo>
                  <a:pt x="1228064" y="23496"/>
                </a:lnTo>
                <a:lnTo>
                  <a:pt x="1222161" y="14418"/>
                </a:lnTo>
                <a:lnTo>
                  <a:pt x="1186992" y="345"/>
                </a:lnTo>
                <a:lnTo>
                  <a:pt x="1179021" y="0"/>
                </a:lnTo>
                <a:close/>
              </a:path>
              <a:path w="1679575" h="125095">
                <a:moveTo>
                  <a:pt x="1228064" y="23496"/>
                </a:moveTo>
                <a:lnTo>
                  <a:pt x="1186037" y="23496"/>
                </a:lnTo>
                <a:lnTo>
                  <a:pt x="1192633" y="25391"/>
                </a:lnTo>
                <a:lnTo>
                  <a:pt x="1197136" y="29192"/>
                </a:lnTo>
                <a:lnTo>
                  <a:pt x="1201638" y="32868"/>
                </a:lnTo>
                <a:lnTo>
                  <a:pt x="1203942" y="38208"/>
                </a:lnTo>
                <a:lnTo>
                  <a:pt x="1203942" y="52092"/>
                </a:lnTo>
                <a:lnTo>
                  <a:pt x="1201638" y="57432"/>
                </a:lnTo>
                <a:lnTo>
                  <a:pt x="1197136" y="61233"/>
                </a:lnTo>
                <a:lnTo>
                  <a:pt x="1192633" y="64909"/>
                </a:lnTo>
                <a:lnTo>
                  <a:pt x="1186037" y="66751"/>
                </a:lnTo>
                <a:lnTo>
                  <a:pt x="1228152" y="66751"/>
                </a:lnTo>
                <a:lnTo>
                  <a:pt x="1230957" y="62364"/>
                </a:lnTo>
                <a:lnTo>
                  <a:pt x="1233051" y="54354"/>
                </a:lnTo>
                <a:lnTo>
                  <a:pt x="1233051" y="35957"/>
                </a:lnTo>
                <a:lnTo>
                  <a:pt x="1230957" y="27946"/>
                </a:lnTo>
                <a:lnTo>
                  <a:pt x="1228064" y="23496"/>
                </a:lnTo>
                <a:close/>
              </a:path>
              <a:path w="1679575" h="125095">
                <a:moveTo>
                  <a:pt x="1310117" y="0"/>
                </a:moveTo>
                <a:lnTo>
                  <a:pt x="1252108" y="0"/>
                </a:lnTo>
                <a:lnTo>
                  <a:pt x="1252108" y="124603"/>
                </a:lnTo>
                <a:lnTo>
                  <a:pt x="1313572" y="124603"/>
                </a:lnTo>
                <a:lnTo>
                  <a:pt x="1324526" y="124024"/>
                </a:lnTo>
                <a:lnTo>
                  <a:pt x="1358793" y="104267"/>
                </a:lnTo>
                <a:lnTo>
                  <a:pt x="1359144" y="103242"/>
                </a:lnTo>
                <a:lnTo>
                  <a:pt x="1280798" y="103242"/>
                </a:lnTo>
                <a:lnTo>
                  <a:pt x="1280798" y="71736"/>
                </a:lnTo>
                <a:lnTo>
                  <a:pt x="1356730" y="71736"/>
                </a:lnTo>
                <a:lnTo>
                  <a:pt x="1355874" y="70668"/>
                </a:lnTo>
                <a:lnTo>
                  <a:pt x="1351896" y="65568"/>
                </a:lnTo>
                <a:lnTo>
                  <a:pt x="1346032" y="61882"/>
                </a:lnTo>
                <a:lnTo>
                  <a:pt x="1338493" y="59631"/>
                </a:lnTo>
                <a:lnTo>
                  <a:pt x="1344042" y="56898"/>
                </a:lnTo>
                <a:lnTo>
                  <a:pt x="1348335" y="53223"/>
                </a:lnTo>
                <a:lnTo>
                  <a:pt x="1349423" y="51621"/>
                </a:lnTo>
                <a:lnTo>
                  <a:pt x="1280798" y="51621"/>
                </a:lnTo>
                <a:lnTo>
                  <a:pt x="1280798" y="21360"/>
                </a:lnTo>
                <a:lnTo>
                  <a:pt x="1354050" y="21360"/>
                </a:lnTo>
                <a:lnTo>
                  <a:pt x="1353034" y="18513"/>
                </a:lnTo>
                <a:lnTo>
                  <a:pt x="1320408" y="522"/>
                </a:lnTo>
                <a:lnTo>
                  <a:pt x="1310117" y="0"/>
                </a:lnTo>
                <a:close/>
              </a:path>
              <a:path w="1679575" h="125095">
                <a:moveTo>
                  <a:pt x="1356730" y="71736"/>
                </a:moveTo>
                <a:lnTo>
                  <a:pt x="1312420" y="71736"/>
                </a:lnTo>
                <a:lnTo>
                  <a:pt x="1321337" y="72703"/>
                </a:lnTo>
                <a:lnTo>
                  <a:pt x="1327682" y="75607"/>
                </a:lnTo>
                <a:lnTo>
                  <a:pt x="1331474" y="80447"/>
                </a:lnTo>
                <a:lnTo>
                  <a:pt x="1332734" y="87222"/>
                </a:lnTo>
                <a:lnTo>
                  <a:pt x="1331474" y="94231"/>
                </a:lnTo>
                <a:lnTo>
                  <a:pt x="1327682" y="99237"/>
                </a:lnTo>
                <a:lnTo>
                  <a:pt x="1321337" y="102241"/>
                </a:lnTo>
                <a:lnTo>
                  <a:pt x="1312420" y="103242"/>
                </a:lnTo>
                <a:lnTo>
                  <a:pt x="1359144" y="103242"/>
                </a:lnTo>
                <a:lnTo>
                  <a:pt x="1361161" y="97358"/>
                </a:lnTo>
                <a:lnTo>
                  <a:pt x="1361948" y="89536"/>
                </a:lnTo>
                <a:lnTo>
                  <a:pt x="1361948" y="82060"/>
                </a:lnTo>
                <a:lnTo>
                  <a:pt x="1359958" y="75767"/>
                </a:lnTo>
                <a:lnTo>
                  <a:pt x="1356730" y="71736"/>
                </a:lnTo>
                <a:close/>
              </a:path>
              <a:path w="1679575" h="125095">
                <a:moveTo>
                  <a:pt x="1354050" y="21360"/>
                </a:moveTo>
                <a:lnTo>
                  <a:pt x="1313781" y="21360"/>
                </a:lnTo>
                <a:lnTo>
                  <a:pt x="1318493" y="22669"/>
                </a:lnTo>
                <a:lnTo>
                  <a:pt x="1321739" y="25276"/>
                </a:lnTo>
                <a:lnTo>
                  <a:pt x="1325090" y="27883"/>
                </a:lnTo>
                <a:lnTo>
                  <a:pt x="1326661" y="31622"/>
                </a:lnTo>
                <a:lnTo>
                  <a:pt x="1326661" y="41475"/>
                </a:lnTo>
                <a:lnTo>
                  <a:pt x="1325090" y="45276"/>
                </a:lnTo>
                <a:lnTo>
                  <a:pt x="1321949" y="47883"/>
                </a:lnTo>
                <a:lnTo>
                  <a:pt x="1318703" y="50375"/>
                </a:lnTo>
                <a:lnTo>
                  <a:pt x="1313991" y="51621"/>
                </a:lnTo>
                <a:lnTo>
                  <a:pt x="1349423" y="51621"/>
                </a:lnTo>
                <a:lnTo>
                  <a:pt x="1351477" y="48595"/>
                </a:lnTo>
                <a:lnTo>
                  <a:pt x="1354513" y="43852"/>
                </a:lnTo>
                <a:lnTo>
                  <a:pt x="1356084" y="38386"/>
                </a:lnTo>
                <a:lnTo>
                  <a:pt x="1356021" y="31622"/>
                </a:lnTo>
                <a:lnTo>
                  <a:pt x="1355357" y="25276"/>
                </a:lnTo>
                <a:lnTo>
                  <a:pt x="1355320" y="24921"/>
                </a:lnTo>
                <a:lnTo>
                  <a:pt x="1354050" y="21360"/>
                </a:lnTo>
                <a:close/>
              </a:path>
              <a:path w="1679575" h="125095">
                <a:moveTo>
                  <a:pt x="1413464" y="0"/>
                </a:moveTo>
                <a:lnTo>
                  <a:pt x="1384774" y="0"/>
                </a:lnTo>
                <a:lnTo>
                  <a:pt x="1384774" y="124603"/>
                </a:lnTo>
                <a:lnTo>
                  <a:pt x="1441003" y="124603"/>
                </a:lnTo>
                <a:lnTo>
                  <a:pt x="1452488" y="123914"/>
                </a:lnTo>
                <a:lnTo>
                  <a:pt x="1486997" y="103242"/>
                </a:lnTo>
                <a:lnTo>
                  <a:pt x="1413464" y="103242"/>
                </a:lnTo>
                <a:lnTo>
                  <a:pt x="1413464" y="62301"/>
                </a:lnTo>
                <a:lnTo>
                  <a:pt x="1488463" y="62301"/>
                </a:lnTo>
                <a:lnTo>
                  <a:pt x="1485375" y="56772"/>
                </a:lnTo>
                <a:lnTo>
                  <a:pt x="1445086" y="40941"/>
                </a:lnTo>
                <a:lnTo>
                  <a:pt x="1413464" y="40941"/>
                </a:lnTo>
                <a:lnTo>
                  <a:pt x="1413464" y="0"/>
                </a:lnTo>
                <a:close/>
              </a:path>
              <a:path w="1679575" h="125095">
                <a:moveTo>
                  <a:pt x="1488463" y="62301"/>
                </a:moveTo>
                <a:lnTo>
                  <a:pt x="1439432" y="62301"/>
                </a:lnTo>
                <a:lnTo>
                  <a:pt x="1449877" y="63514"/>
                </a:lnTo>
                <a:lnTo>
                  <a:pt x="1457337" y="67153"/>
                </a:lnTo>
                <a:lnTo>
                  <a:pt x="1461814" y="73217"/>
                </a:lnTo>
                <a:lnTo>
                  <a:pt x="1463212" y="81170"/>
                </a:lnTo>
                <a:lnTo>
                  <a:pt x="1463306" y="88709"/>
                </a:lnTo>
                <a:lnTo>
                  <a:pt x="1461107" y="94049"/>
                </a:lnTo>
                <a:lnTo>
                  <a:pt x="1456814" y="97724"/>
                </a:lnTo>
                <a:lnTo>
                  <a:pt x="1452730" y="101400"/>
                </a:lnTo>
                <a:lnTo>
                  <a:pt x="1446866" y="103242"/>
                </a:lnTo>
                <a:lnTo>
                  <a:pt x="1486997" y="103242"/>
                </a:lnTo>
                <a:lnTo>
                  <a:pt x="1488920" y="99862"/>
                </a:lnTo>
                <a:lnTo>
                  <a:pt x="1491464" y="91140"/>
                </a:lnTo>
                <a:lnTo>
                  <a:pt x="1492265" y="81704"/>
                </a:lnTo>
                <a:lnTo>
                  <a:pt x="1492310" y="81170"/>
                </a:lnTo>
                <a:lnTo>
                  <a:pt x="1491658" y="73217"/>
                </a:lnTo>
                <a:lnTo>
                  <a:pt x="1491543" y="71815"/>
                </a:lnTo>
                <a:lnTo>
                  <a:pt x="1489234" y="63682"/>
                </a:lnTo>
                <a:lnTo>
                  <a:pt x="1488463" y="62301"/>
                </a:lnTo>
                <a:close/>
              </a:path>
              <a:path w="1679575" h="125095">
                <a:moveTo>
                  <a:pt x="1536811" y="0"/>
                </a:moveTo>
                <a:lnTo>
                  <a:pt x="1508121" y="0"/>
                </a:lnTo>
                <a:lnTo>
                  <a:pt x="1508121" y="124603"/>
                </a:lnTo>
                <a:lnTo>
                  <a:pt x="1536811" y="124603"/>
                </a:lnTo>
                <a:lnTo>
                  <a:pt x="1536811" y="0"/>
                </a:lnTo>
                <a:close/>
              </a:path>
              <a:path w="1679575" h="125095">
                <a:moveTo>
                  <a:pt x="1590213" y="0"/>
                </a:moveTo>
                <a:lnTo>
                  <a:pt x="1556915" y="0"/>
                </a:lnTo>
                <a:lnTo>
                  <a:pt x="1598590" y="60877"/>
                </a:lnTo>
                <a:lnTo>
                  <a:pt x="1554088" y="124603"/>
                </a:lnTo>
                <a:lnTo>
                  <a:pt x="1587386" y="124603"/>
                </a:lnTo>
                <a:lnTo>
                  <a:pt x="1616076" y="83306"/>
                </a:lnTo>
                <a:lnTo>
                  <a:pt x="1650521" y="83306"/>
                </a:lnTo>
                <a:lnTo>
                  <a:pt x="1634191" y="59631"/>
                </a:lnTo>
                <a:lnTo>
                  <a:pt x="1649415" y="37737"/>
                </a:lnTo>
                <a:lnTo>
                  <a:pt x="1616076" y="37737"/>
                </a:lnTo>
                <a:lnTo>
                  <a:pt x="1590213" y="0"/>
                </a:lnTo>
                <a:close/>
              </a:path>
              <a:path w="1679575" h="125095">
                <a:moveTo>
                  <a:pt x="1650521" y="83306"/>
                </a:moveTo>
                <a:lnTo>
                  <a:pt x="1616076" y="83306"/>
                </a:lnTo>
                <a:lnTo>
                  <a:pt x="1645080" y="124603"/>
                </a:lnTo>
                <a:lnTo>
                  <a:pt x="1679006" y="124603"/>
                </a:lnTo>
                <a:lnTo>
                  <a:pt x="1650521" y="83306"/>
                </a:lnTo>
                <a:close/>
              </a:path>
              <a:path w="1679575" h="125095">
                <a:moveTo>
                  <a:pt x="1675655" y="0"/>
                </a:moveTo>
                <a:lnTo>
                  <a:pt x="1641834" y="0"/>
                </a:lnTo>
                <a:lnTo>
                  <a:pt x="1616076" y="37737"/>
                </a:lnTo>
                <a:lnTo>
                  <a:pt x="1649415" y="37737"/>
                </a:lnTo>
                <a:lnTo>
                  <a:pt x="16756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2039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295112" y="6168056"/>
            <a:ext cx="11687451" cy="684649"/>
            <a:chOff x="1523" y="6807706"/>
            <a:chExt cx="10692765" cy="755650"/>
          </a:xfrm>
        </p:grpSpPr>
        <p:sp>
          <p:nvSpPr>
            <p:cNvPr id="4" name="object 4"/>
            <p:cNvSpPr/>
            <p:nvPr/>
          </p:nvSpPr>
          <p:spPr>
            <a:xfrm>
              <a:off x="1523" y="6807706"/>
              <a:ext cx="10692765" cy="755650"/>
            </a:xfrm>
            <a:custGeom>
              <a:avLst/>
              <a:gdLst/>
              <a:ahLst/>
              <a:cxnLst/>
              <a:rect l="l" t="t" r="r" b="b"/>
              <a:pathLst>
                <a:path w="10692765" h="755650">
                  <a:moveTo>
                    <a:pt x="10692257" y="0"/>
                  </a:moveTo>
                  <a:lnTo>
                    <a:pt x="0" y="0"/>
                  </a:lnTo>
                  <a:lnTo>
                    <a:pt x="0" y="755548"/>
                  </a:lnTo>
                  <a:lnTo>
                    <a:pt x="10692257" y="755548"/>
                  </a:lnTo>
                  <a:lnTo>
                    <a:pt x="10692257" y="0"/>
                  </a:lnTo>
                  <a:close/>
                </a:path>
              </a:pathLst>
            </a:custGeom>
            <a:solidFill>
              <a:srgbClr val="1F4FE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08076" y="6933691"/>
              <a:ext cx="1998345" cy="546100"/>
            </a:xfrm>
            <a:custGeom>
              <a:avLst/>
              <a:gdLst/>
              <a:ahLst/>
              <a:cxnLst/>
              <a:rect l="l" t="t" r="r" b="b"/>
              <a:pathLst>
                <a:path w="1998345" h="546100">
                  <a:moveTo>
                    <a:pt x="317944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0" y="403860"/>
                  </a:lnTo>
                  <a:lnTo>
                    <a:pt x="80530" y="403860"/>
                  </a:lnTo>
                  <a:lnTo>
                    <a:pt x="80530" y="68580"/>
                  </a:lnTo>
                  <a:lnTo>
                    <a:pt x="236829" y="68580"/>
                  </a:lnTo>
                  <a:lnTo>
                    <a:pt x="236829" y="403860"/>
                  </a:lnTo>
                  <a:lnTo>
                    <a:pt x="317944" y="403860"/>
                  </a:lnTo>
                  <a:lnTo>
                    <a:pt x="317944" y="68580"/>
                  </a:lnTo>
                  <a:lnTo>
                    <a:pt x="317944" y="0"/>
                  </a:lnTo>
                  <a:close/>
                </a:path>
                <a:path w="1998345" h="546100">
                  <a:moveTo>
                    <a:pt x="624611" y="275056"/>
                  </a:moveTo>
                  <a:lnTo>
                    <a:pt x="622427" y="233159"/>
                  </a:lnTo>
                  <a:lnTo>
                    <a:pt x="620979" y="225171"/>
                  </a:lnTo>
                  <a:lnTo>
                    <a:pt x="615873" y="196900"/>
                  </a:lnTo>
                  <a:lnTo>
                    <a:pt x="600824" y="159486"/>
                  </a:lnTo>
                  <a:lnTo>
                    <a:pt x="570420" y="121818"/>
                  </a:lnTo>
                  <a:lnTo>
                    <a:pt x="545261" y="107403"/>
                  </a:lnTo>
                  <a:lnTo>
                    <a:pt x="545261" y="225171"/>
                  </a:lnTo>
                  <a:lnTo>
                    <a:pt x="426262" y="225171"/>
                  </a:lnTo>
                  <a:lnTo>
                    <a:pt x="437794" y="186512"/>
                  </a:lnTo>
                  <a:lnTo>
                    <a:pt x="474281" y="160591"/>
                  </a:lnTo>
                  <a:lnTo>
                    <a:pt x="485470" y="159486"/>
                  </a:lnTo>
                  <a:lnTo>
                    <a:pt x="492963" y="159486"/>
                  </a:lnTo>
                  <a:lnTo>
                    <a:pt x="500253" y="160909"/>
                  </a:lnTo>
                  <a:lnTo>
                    <a:pt x="507365" y="163753"/>
                  </a:lnTo>
                  <a:lnTo>
                    <a:pt x="514464" y="166179"/>
                  </a:lnTo>
                  <a:lnTo>
                    <a:pt x="520788" y="170230"/>
                  </a:lnTo>
                  <a:lnTo>
                    <a:pt x="526313" y="175907"/>
                  </a:lnTo>
                  <a:lnTo>
                    <a:pt x="531837" y="181190"/>
                  </a:lnTo>
                  <a:lnTo>
                    <a:pt x="544664" y="217220"/>
                  </a:lnTo>
                  <a:lnTo>
                    <a:pt x="545261" y="225171"/>
                  </a:lnTo>
                  <a:lnTo>
                    <a:pt x="545261" y="107403"/>
                  </a:lnTo>
                  <a:lnTo>
                    <a:pt x="519506" y="99618"/>
                  </a:lnTo>
                  <a:lnTo>
                    <a:pt x="487832" y="96850"/>
                  </a:lnTo>
                  <a:lnTo>
                    <a:pt x="471436" y="97523"/>
                  </a:lnTo>
                  <a:lnTo>
                    <a:pt x="428028" y="107797"/>
                  </a:lnTo>
                  <a:lnTo>
                    <a:pt x="393280" y="128765"/>
                  </a:lnTo>
                  <a:lnTo>
                    <a:pt x="367919" y="160235"/>
                  </a:lnTo>
                  <a:lnTo>
                    <a:pt x="352247" y="200647"/>
                  </a:lnTo>
                  <a:lnTo>
                    <a:pt x="346913" y="248907"/>
                  </a:lnTo>
                  <a:lnTo>
                    <a:pt x="352742" y="307568"/>
                  </a:lnTo>
                  <a:lnTo>
                    <a:pt x="370205" y="353212"/>
                  </a:lnTo>
                  <a:lnTo>
                    <a:pt x="399351" y="385826"/>
                  </a:lnTo>
                  <a:lnTo>
                    <a:pt x="440118" y="405384"/>
                  </a:lnTo>
                  <a:lnTo>
                    <a:pt x="492569" y="411911"/>
                  </a:lnTo>
                  <a:lnTo>
                    <a:pt x="515137" y="410349"/>
                  </a:lnTo>
                  <a:lnTo>
                    <a:pt x="555409" y="397865"/>
                  </a:lnTo>
                  <a:lnTo>
                    <a:pt x="588708" y="373164"/>
                  </a:lnTo>
                  <a:lnTo>
                    <a:pt x="604621" y="349250"/>
                  </a:lnTo>
                  <a:lnTo>
                    <a:pt x="612394" y="337578"/>
                  </a:lnTo>
                  <a:lnTo>
                    <a:pt x="620458" y="315810"/>
                  </a:lnTo>
                  <a:lnTo>
                    <a:pt x="541121" y="315810"/>
                  </a:lnTo>
                  <a:lnTo>
                    <a:pt x="538378" y="323291"/>
                  </a:lnTo>
                  <a:lnTo>
                    <a:pt x="534314" y="329946"/>
                  </a:lnTo>
                  <a:lnTo>
                    <a:pt x="498182" y="348716"/>
                  </a:lnTo>
                  <a:lnTo>
                    <a:pt x="489013" y="349250"/>
                  </a:lnTo>
                  <a:lnTo>
                    <a:pt x="475462" y="347992"/>
                  </a:lnTo>
                  <a:lnTo>
                    <a:pt x="435203" y="318274"/>
                  </a:lnTo>
                  <a:lnTo>
                    <a:pt x="423887" y="275056"/>
                  </a:lnTo>
                  <a:lnTo>
                    <a:pt x="624611" y="275056"/>
                  </a:lnTo>
                  <a:close/>
                </a:path>
                <a:path w="1998345" h="546100">
                  <a:moveTo>
                    <a:pt x="938911" y="257403"/>
                  </a:moveTo>
                  <a:lnTo>
                    <a:pt x="933577" y="205295"/>
                  </a:lnTo>
                  <a:lnTo>
                    <a:pt x="918210" y="162369"/>
                  </a:lnTo>
                  <a:lnTo>
                    <a:pt x="917575" y="161315"/>
                  </a:lnTo>
                  <a:lnTo>
                    <a:pt x="911225" y="150329"/>
                  </a:lnTo>
                  <a:lnTo>
                    <a:pt x="885063" y="121170"/>
                  </a:lnTo>
                  <a:lnTo>
                    <a:pt x="860806" y="106832"/>
                  </a:lnTo>
                  <a:lnTo>
                    <a:pt x="860806" y="251929"/>
                  </a:lnTo>
                  <a:lnTo>
                    <a:pt x="856615" y="292379"/>
                  </a:lnTo>
                  <a:lnTo>
                    <a:pt x="844169" y="321259"/>
                  </a:lnTo>
                  <a:lnTo>
                    <a:pt x="823468" y="338607"/>
                  </a:lnTo>
                  <a:lnTo>
                    <a:pt x="794512" y="344385"/>
                  </a:lnTo>
                  <a:lnTo>
                    <a:pt x="766318" y="338302"/>
                  </a:lnTo>
                  <a:lnTo>
                    <a:pt x="746125" y="320065"/>
                  </a:lnTo>
                  <a:lnTo>
                    <a:pt x="733933" y="289648"/>
                  </a:lnTo>
                  <a:lnTo>
                    <a:pt x="729996" y="247065"/>
                  </a:lnTo>
                  <a:lnTo>
                    <a:pt x="731139" y="228815"/>
                  </a:lnTo>
                  <a:lnTo>
                    <a:pt x="748284" y="185026"/>
                  </a:lnTo>
                  <a:lnTo>
                    <a:pt x="781685" y="162801"/>
                  </a:lnTo>
                  <a:lnTo>
                    <a:pt x="795020" y="161315"/>
                  </a:lnTo>
                  <a:lnTo>
                    <a:pt x="808863" y="162915"/>
                  </a:lnTo>
                  <a:lnTo>
                    <a:pt x="842391" y="186855"/>
                  </a:lnTo>
                  <a:lnTo>
                    <a:pt x="859663" y="232816"/>
                  </a:lnTo>
                  <a:lnTo>
                    <a:pt x="860806" y="251929"/>
                  </a:lnTo>
                  <a:lnTo>
                    <a:pt x="860806" y="106832"/>
                  </a:lnTo>
                  <a:lnTo>
                    <a:pt x="851408" y="102997"/>
                  </a:lnTo>
                  <a:lnTo>
                    <a:pt x="839089" y="99580"/>
                  </a:lnTo>
                  <a:lnTo>
                    <a:pt x="826262" y="97523"/>
                  </a:lnTo>
                  <a:lnTo>
                    <a:pt x="812800" y="96837"/>
                  </a:lnTo>
                  <a:lnTo>
                    <a:pt x="787400" y="99618"/>
                  </a:lnTo>
                  <a:lnTo>
                    <a:pt x="765302" y="107937"/>
                  </a:lnTo>
                  <a:lnTo>
                    <a:pt x="746760" y="121818"/>
                  </a:lnTo>
                  <a:lnTo>
                    <a:pt x="731774" y="141249"/>
                  </a:lnTo>
                  <a:lnTo>
                    <a:pt x="731139" y="104736"/>
                  </a:lnTo>
                  <a:lnTo>
                    <a:pt x="657123" y="104736"/>
                  </a:lnTo>
                  <a:lnTo>
                    <a:pt x="657123" y="545706"/>
                  </a:lnTo>
                  <a:lnTo>
                    <a:pt x="732917" y="545706"/>
                  </a:lnTo>
                  <a:lnTo>
                    <a:pt x="732917" y="365061"/>
                  </a:lnTo>
                  <a:lnTo>
                    <a:pt x="750570" y="385559"/>
                  </a:lnTo>
                  <a:lnTo>
                    <a:pt x="770763" y="400189"/>
                  </a:lnTo>
                  <a:lnTo>
                    <a:pt x="793750" y="408965"/>
                  </a:lnTo>
                  <a:lnTo>
                    <a:pt x="819404" y="411899"/>
                  </a:lnTo>
                  <a:lnTo>
                    <a:pt x="833120" y="411213"/>
                  </a:lnTo>
                  <a:lnTo>
                    <a:pt x="880491" y="394601"/>
                  </a:lnTo>
                  <a:lnTo>
                    <a:pt x="910082" y="365061"/>
                  </a:lnTo>
                  <a:lnTo>
                    <a:pt x="921766" y="344385"/>
                  </a:lnTo>
                  <a:lnTo>
                    <a:pt x="926338" y="333590"/>
                  </a:lnTo>
                  <a:lnTo>
                    <a:pt x="930656" y="320065"/>
                  </a:lnTo>
                  <a:lnTo>
                    <a:pt x="934339" y="305435"/>
                  </a:lnTo>
                  <a:lnTo>
                    <a:pt x="936879" y="290106"/>
                  </a:lnTo>
                  <a:lnTo>
                    <a:pt x="938403" y="274104"/>
                  </a:lnTo>
                  <a:lnTo>
                    <a:pt x="938911" y="257403"/>
                  </a:lnTo>
                  <a:close/>
                </a:path>
                <a:path w="1998345" h="546100">
                  <a:moveTo>
                    <a:pt x="1272667" y="318236"/>
                  </a:moveTo>
                  <a:lnTo>
                    <a:pt x="1262380" y="275513"/>
                  </a:lnTo>
                  <a:lnTo>
                    <a:pt x="1237234" y="250736"/>
                  </a:lnTo>
                  <a:lnTo>
                    <a:pt x="1230503" y="246672"/>
                  </a:lnTo>
                  <a:lnTo>
                    <a:pt x="1223518" y="243827"/>
                  </a:lnTo>
                  <a:lnTo>
                    <a:pt x="1216406" y="242214"/>
                  </a:lnTo>
                  <a:lnTo>
                    <a:pt x="1226312" y="238556"/>
                  </a:lnTo>
                  <a:lnTo>
                    <a:pt x="1256157" y="211455"/>
                  </a:lnTo>
                  <a:lnTo>
                    <a:pt x="1263777" y="177126"/>
                  </a:lnTo>
                  <a:lnTo>
                    <a:pt x="1263523" y="169900"/>
                  </a:lnTo>
                  <a:lnTo>
                    <a:pt x="1248283" y="131127"/>
                  </a:lnTo>
                  <a:lnTo>
                    <a:pt x="1214120" y="110832"/>
                  </a:lnTo>
                  <a:lnTo>
                    <a:pt x="1196340" y="106641"/>
                  </a:lnTo>
                  <a:lnTo>
                    <a:pt x="1196340" y="307289"/>
                  </a:lnTo>
                  <a:lnTo>
                    <a:pt x="1193165" y="325120"/>
                  </a:lnTo>
                  <a:lnTo>
                    <a:pt x="1183767" y="337845"/>
                  </a:lnTo>
                  <a:lnTo>
                    <a:pt x="1168019" y="345490"/>
                  </a:lnTo>
                  <a:lnTo>
                    <a:pt x="1146048" y="348030"/>
                  </a:lnTo>
                  <a:lnTo>
                    <a:pt x="1042276" y="348030"/>
                  </a:lnTo>
                  <a:lnTo>
                    <a:pt x="1042276" y="267144"/>
                  </a:lnTo>
                  <a:lnTo>
                    <a:pt x="1150747" y="267144"/>
                  </a:lnTo>
                  <a:lnTo>
                    <a:pt x="1170686" y="269646"/>
                  </a:lnTo>
                  <a:lnTo>
                    <a:pt x="1184910" y="277177"/>
                  </a:lnTo>
                  <a:lnTo>
                    <a:pt x="1193546" y="289725"/>
                  </a:lnTo>
                  <a:lnTo>
                    <a:pt x="1196340" y="307289"/>
                  </a:lnTo>
                  <a:lnTo>
                    <a:pt x="1196340" y="106641"/>
                  </a:lnTo>
                  <a:lnTo>
                    <a:pt x="1194308" y="106260"/>
                  </a:lnTo>
                  <a:lnTo>
                    <a:pt x="1188085" y="105651"/>
                  </a:lnTo>
                  <a:lnTo>
                    <a:pt x="1188085" y="192341"/>
                  </a:lnTo>
                  <a:lnTo>
                    <a:pt x="1188085" y="201345"/>
                  </a:lnTo>
                  <a:lnTo>
                    <a:pt x="1147826" y="221627"/>
                  </a:lnTo>
                  <a:lnTo>
                    <a:pt x="1042276" y="221627"/>
                  </a:lnTo>
                  <a:lnTo>
                    <a:pt x="1042276" y="158267"/>
                  </a:lnTo>
                  <a:lnTo>
                    <a:pt x="1146048" y="158267"/>
                  </a:lnTo>
                  <a:lnTo>
                    <a:pt x="1164336" y="160388"/>
                  </a:lnTo>
                  <a:lnTo>
                    <a:pt x="1177544" y="166789"/>
                  </a:lnTo>
                  <a:lnTo>
                    <a:pt x="1185418" y="177431"/>
                  </a:lnTo>
                  <a:lnTo>
                    <a:pt x="1188085" y="192341"/>
                  </a:lnTo>
                  <a:lnTo>
                    <a:pt x="1188085" y="105651"/>
                  </a:lnTo>
                  <a:lnTo>
                    <a:pt x="1182751" y="105130"/>
                  </a:lnTo>
                  <a:lnTo>
                    <a:pt x="1170305" y="104749"/>
                  </a:lnTo>
                  <a:lnTo>
                    <a:pt x="968883" y="104749"/>
                  </a:lnTo>
                  <a:lnTo>
                    <a:pt x="968883" y="403987"/>
                  </a:lnTo>
                  <a:lnTo>
                    <a:pt x="1157224" y="403987"/>
                  </a:lnTo>
                  <a:lnTo>
                    <a:pt x="1198499" y="400570"/>
                  </a:lnTo>
                  <a:lnTo>
                    <a:pt x="1238631" y="385483"/>
                  </a:lnTo>
                  <a:lnTo>
                    <a:pt x="1266190" y="352907"/>
                  </a:lnTo>
                  <a:lnTo>
                    <a:pt x="1267358" y="348030"/>
                  </a:lnTo>
                  <a:lnTo>
                    <a:pt x="1272286" y="327469"/>
                  </a:lnTo>
                  <a:lnTo>
                    <a:pt x="1272667" y="318236"/>
                  </a:lnTo>
                  <a:close/>
                </a:path>
                <a:path w="1998345" h="546100">
                  <a:moveTo>
                    <a:pt x="1583944" y="301205"/>
                  </a:moveTo>
                  <a:lnTo>
                    <a:pt x="1576832" y="257860"/>
                  </a:lnTo>
                  <a:lnTo>
                    <a:pt x="1540256" y="214960"/>
                  </a:lnTo>
                  <a:lnTo>
                    <a:pt x="1517650" y="205752"/>
                  </a:lnTo>
                  <a:lnTo>
                    <a:pt x="1517650" y="301205"/>
                  </a:lnTo>
                  <a:lnTo>
                    <a:pt x="1516888" y="311238"/>
                  </a:lnTo>
                  <a:lnTo>
                    <a:pt x="1491615" y="342252"/>
                  </a:lnTo>
                  <a:lnTo>
                    <a:pt x="1472692" y="344995"/>
                  </a:lnTo>
                  <a:lnTo>
                    <a:pt x="1380363" y="344995"/>
                  </a:lnTo>
                  <a:lnTo>
                    <a:pt x="1380363" y="256806"/>
                  </a:lnTo>
                  <a:lnTo>
                    <a:pt x="1472692" y="256806"/>
                  </a:lnTo>
                  <a:lnTo>
                    <a:pt x="1511046" y="274510"/>
                  </a:lnTo>
                  <a:lnTo>
                    <a:pt x="1517650" y="301205"/>
                  </a:lnTo>
                  <a:lnTo>
                    <a:pt x="1517650" y="205752"/>
                  </a:lnTo>
                  <a:lnTo>
                    <a:pt x="1501140" y="201879"/>
                  </a:lnTo>
                  <a:lnTo>
                    <a:pt x="1477391" y="200240"/>
                  </a:lnTo>
                  <a:lnTo>
                    <a:pt x="1380363" y="200240"/>
                  </a:lnTo>
                  <a:lnTo>
                    <a:pt x="1380363" y="104749"/>
                  </a:lnTo>
                  <a:lnTo>
                    <a:pt x="1305179" y="104749"/>
                  </a:lnTo>
                  <a:lnTo>
                    <a:pt x="1305179" y="403987"/>
                  </a:lnTo>
                  <a:lnTo>
                    <a:pt x="1477391" y="403987"/>
                  </a:lnTo>
                  <a:lnTo>
                    <a:pt x="1501140" y="402348"/>
                  </a:lnTo>
                  <a:lnTo>
                    <a:pt x="1540256" y="389280"/>
                  </a:lnTo>
                  <a:lnTo>
                    <a:pt x="1567942" y="363016"/>
                  </a:lnTo>
                  <a:lnTo>
                    <a:pt x="1576959" y="344995"/>
                  </a:lnTo>
                  <a:lnTo>
                    <a:pt x="1582166" y="324688"/>
                  </a:lnTo>
                  <a:lnTo>
                    <a:pt x="1583944" y="301205"/>
                  </a:lnTo>
                  <a:close/>
                </a:path>
                <a:path w="1998345" h="546100">
                  <a:moveTo>
                    <a:pt x="1685798" y="104749"/>
                  </a:moveTo>
                  <a:lnTo>
                    <a:pt x="1608836" y="104749"/>
                  </a:lnTo>
                  <a:lnTo>
                    <a:pt x="1608836" y="403987"/>
                  </a:lnTo>
                  <a:lnTo>
                    <a:pt x="1685798" y="403987"/>
                  </a:lnTo>
                  <a:lnTo>
                    <a:pt x="1685798" y="104749"/>
                  </a:lnTo>
                  <a:close/>
                </a:path>
                <a:path w="1998345" h="546100">
                  <a:moveTo>
                    <a:pt x="1997837" y="275056"/>
                  </a:moveTo>
                  <a:lnTo>
                    <a:pt x="1995678" y="233159"/>
                  </a:lnTo>
                  <a:lnTo>
                    <a:pt x="1993595" y="225171"/>
                  </a:lnTo>
                  <a:lnTo>
                    <a:pt x="1978279" y="166255"/>
                  </a:lnTo>
                  <a:lnTo>
                    <a:pt x="1943735" y="121818"/>
                  </a:lnTo>
                  <a:lnTo>
                    <a:pt x="1918589" y="107403"/>
                  </a:lnTo>
                  <a:lnTo>
                    <a:pt x="1918589" y="225171"/>
                  </a:lnTo>
                  <a:lnTo>
                    <a:pt x="1799590" y="225171"/>
                  </a:lnTo>
                  <a:lnTo>
                    <a:pt x="1811147" y="186512"/>
                  </a:lnTo>
                  <a:lnTo>
                    <a:pt x="1847596" y="160591"/>
                  </a:lnTo>
                  <a:lnTo>
                    <a:pt x="1858772" y="159486"/>
                  </a:lnTo>
                  <a:lnTo>
                    <a:pt x="1866265" y="159486"/>
                  </a:lnTo>
                  <a:lnTo>
                    <a:pt x="1873631" y="160909"/>
                  </a:lnTo>
                  <a:lnTo>
                    <a:pt x="1880616" y="163753"/>
                  </a:lnTo>
                  <a:lnTo>
                    <a:pt x="1887728" y="166179"/>
                  </a:lnTo>
                  <a:lnTo>
                    <a:pt x="1894078" y="170230"/>
                  </a:lnTo>
                  <a:lnTo>
                    <a:pt x="1899666" y="175907"/>
                  </a:lnTo>
                  <a:lnTo>
                    <a:pt x="1905127" y="181190"/>
                  </a:lnTo>
                  <a:lnTo>
                    <a:pt x="1917954" y="217220"/>
                  </a:lnTo>
                  <a:lnTo>
                    <a:pt x="1918589" y="225171"/>
                  </a:lnTo>
                  <a:lnTo>
                    <a:pt x="1918589" y="107403"/>
                  </a:lnTo>
                  <a:lnTo>
                    <a:pt x="1892808" y="99618"/>
                  </a:lnTo>
                  <a:lnTo>
                    <a:pt x="1861185" y="96850"/>
                  </a:lnTo>
                  <a:lnTo>
                    <a:pt x="1844802" y="97523"/>
                  </a:lnTo>
                  <a:lnTo>
                    <a:pt x="1801368" y="107797"/>
                  </a:lnTo>
                  <a:lnTo>
                    <a:pt x="1766570" y="128765"/>
                  </a:lnTo>
                  <a:lnTo>
                    <a:pt x="1741170" y="160235"/>
                  </a:lnTo>
                  <a:lnTo>
                    <a:pt x="1725549" y="200647"/>
                  </a:lnTo>
                  <a:lnTo>
                    <a:pt x="1720215" y="248907"/>
                  </a:lnTo>
                  <a:lnTo>
                    <a:pt x="1726057" y="307568"/>
                  </a:lnTo>
                  <a:lnTo>
                    <a:pt x="1743583" y="353212"/>
                  </a:lnTo>
                  <a:lnTo>
                    <a:pt x="1772666" y="385826"/>
                  </a:lnTo>
                  <a:lnTo>
                    <a:pt x="1813433" y="405384"/>
                  </a:lnTo>
                  <a:lnTo>
                    <a:pt x="1865884" y="411911"/>
                  </a:lnTo>
                  <a:lnTo>
                    <a:pt x="1888490" y="410349"/>
                  </a:lnTo>
                  <a:lnTo>
                    <a:pt x="1928749" y="397865"/>
                  </a:lnTo>
                  <a:lnTo>
                    <a:pt x="1962023" y="373164"/>
                  </a:lnTo>
                  <a:lnTo>
                    <a:pt x="1985645" y="337578"/>
                  </a:lnTo>
                  <a:lnTo>
                    <a:pt x="1993773" y="315810"/>
                  </a:lnTo>
                  <a:lnTo>
                    <a:pt x="1914398" y="315810"/>
                  </a:lnTo>
                  <a:lnTo>
                    <a:pt x="1911731" y="323291"/>
                  </a:lnTo>
                  <a:lnTo>
                    <a:pt x="1907667" y="329946"/>
                  </a:lnTo>
                  <a:lnTo>
                    <a:pt x="1871472" y="348716"/>
                  </a:lnTo>
                  <a:lnTo>
                    <a:pt x="1862328" y="349250"/>
                  </a:lnTo>
                  <a:lnTo>
                    <a:pt x="1848739" y="347992"/>
                  </a:lnTo>
                  <a:lnTo>
                    <a:pt x="1808480" y="318274"/>
                  </a:lnTo>
                  <a:lnTo>
                    <a:pt x="1797177" y="275056"/>
                  </a:lnTo>
                  <a:lnTo>
                    <a:pt x="1997837" y="275056"/>
                  </a:lnTo>
                  <a:close/>
                </a:path>
              </a:pathLst>
            </a:custGeom>
            <a:solidFill>
              <a:srgbClr val="FFFFFF">
                <a:alpha val="34901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022091" y="7030211"/>
              <a:ext cx="0" cy="315595"/>
            </a:xfrm>
            <a:custGeom>
              <a:avLst/>
              <a:gdLst/>
              <a:ahLst/>
              <a:cxnLst/>
              <a:rect l="l" t="t" r="r" b="b"/>
              <a:pathLst>
                <a:path h="315595">
                  <a:moveTo>
                    <a:pt x="0" y="0"/>
                  </a:moveTo>
                  <a:lnTo>
                    <a:pt x="0" y="315226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07664" y="7051547"/>
              <a:ext cx="3268980" cy="268224"/>
            </a:xfrm>
            <a:prstGeom prst="rect">
              <a:avLst/>
            </a:prstGeom>
          </p:spPr>
        </p:pic>
      </p:grpSp>
      <p:sp>
        <p:nvSpPr>
          <p:cNvPr id="19" name="Прямоугольник 18"/>
          <p:cNvSpPr/>
          <p:nvPr/>
        </p:nvSpPr>
        <p:spPr>
          <a:xfrm>
            <a:off x="95794" y="273960"/>
            <a:ext cx="105634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" marR="0" lvl="0" indent="0" algn="ctr" defTabSz="91440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vye Extended Bold" panose="020B0705040502020204" pitchFamily="34" charset="0"/>
                <a:ea typeface="Pervye Extended Bold" panose="020B0705040502020204" pitchFamily="34" charset="0"/>
                <a:cs typeface="Arial" panose="020B0604020202020204"/>
              </a:rPr>
              <a:t>Всероссийская</a:t>
            </a:r>
            <a:r>
              <a:rPr kumimoji="0" lang="ru-RU" sz="3200" b="1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vye Extended Bold" panose="020B0705040502020204" pitchFamily="34" charset="0"/>
                <a:ea typeface="Pervye Extended Bold" panose="020B0705040502020204" pitchFamily="34" charset="0"/>
                <a:cs typeface="Arial" panose="020B0604020202020204"/>
              </a:rPr>
              <a:t> военно-патриотическая игра Зарница 2.0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Pervye Extended Bold" panose="020B0705040502020204" pitchFamily="34" charset="0"/>
              <a:ea typeface="Pervye Extended Bold" panose="020B0705040502020204" pitchFamily="34" charset="0"/>
              <a:cs typeface="Arial" panose="020B0604020202020204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95112" y="1351487"/>
            <a:ext cx="4041756" cy="7402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+mj-lt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5112" y="2679841"/>
            <a:ext cx="4706258" cy="27181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Результат команд Краснодара на региональном этапе</a:t>
            </a:r>
            <a:r>
              <a:rPr lang="ru-RU" dirty="0"/>
              <a:t>:</a:t>
            </a:r>
          </a:p>
          <a:p>
            <a:pPr algn="ctr"/>
            <a:r>
              <a:rPr lang="ru-RU" sz="2400" dirty="0"/>
              <a:t>4 место - МАОУ СОШ № 11 </a:t>
            </a:r>
          </a:p>
          <a:p>
            <a:pPr algn="ctr"/>
            <a:r>
              <a:rPr lang="ru-RU" dirty="0"/>
              <a:t>(категория 7-10 лет)</a:t>
            </a:r>
          </a:p>
          <a:p>
            <a:pPr algn="ctr"/>
            <a:r>
              <a:rPr lang="ru-RU" sz="2400" dirty="0"/>
              <a:t>2 место - МОУ гимназия № 87</a:t>
            </a:r>
            <a:r>
              <a:rPr lang="ru-RU" dirty="0"/>
              <a:t> </a:t>
            </a:r>
          </a:p>
          <a:p>
            <a:pPr algn="ctr"/>
            <a:r>
              <a:rPr lang="ru-RU" dirty="0"/>
              <a:t>(категория 11-13 лет)</a:t>
            </a:r>
          </a:p>
          <a:p>
            <a:pPr algn="ctr"/>
            <a:r>
              <a:rPr lang="ru-RU" sz="2400" dirty="0"/>
              <a:t>2 место – МАОУ СОШ № 83 </a:t>
            </a:r>
          </a:p>
          <a:p>
            <a:pPr algn="ctr"/>
            <a:r>
              <a:rPr lang="ru-RU" dirty="0"/>
              <a:t>(категория 14-17 лет)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6581" y="1351487"/>
            <a:ext cx="6179806" cy="4045924"/>
          </a:xfrm>
          <a:prstGeom prst="rect">
            <a:avLst/>
          </a:prstGeom>
        </p:spPr>
      </p:pic>
      <p:pic>
        <p:nvPicPr>
          <p:cNvPr id="11" name="Picture 6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8265" y="173621"/>
            <a:ext cx="596294" cy="117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118171" y="1459990"/>
            <a:ext cx="2043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+mj-lt"/>
              </a:rPr>
              <a:t>участников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0323" y="1306102"/>
            <a:ext cx="20434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+mj-lt"/>
              </a:rPr>
              <a:t>3500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295112" y="6168056"/>
            <a:ext cx="11687451" cy="684649"/>
            <a:chOff x="1523" y="6807706"/>
            <a:chExt cx="10692765" cy="755650"/>
          </a:xfrm>
        </p:grpSpPr>
        <p:sp>
          <p:nvSpPr>
            <p:cNvPr id="4" name="object 4"/>
            <p:cNvSpPr/>
            <p:nvPr/>
          </p:nvSpPr>
          <p:spPr>
            <a:xfrm>
              <a:off x="1523" y="6807706"/>
              <a:ext cx="10692765" cy="755650"/>
            </a:xfrm>
            <a:custGeom>
              <a:avLst/>
              <a:gdLst/>
              <a:ahLst/>
              <a:cxnLst/>
              <a:rect l="l" t="t" r="r" b="b"/>
              <a:pathLst>
                <a:path w="10692765" h="755650">
                  <a:moveTo>
                    <a:pt x="10692257" y="0"/>
                  </a:moveTo>
                  <a:lnTo>
                    <a:pt x="0" y="0"/>
                  </a:lnTo>
                  <a:lnTo>
                    <a:pt x="0" y="755548"/>
                  </a:lnTo>
                  <a:lnTo>
                    <a:pt x="10692257" y="755548"/>
                  </a:lnTo>
                  <a:lnTo>
                    <a:pt x="10692257" y="0"/>
                  </a:lnTo>
                  <a:close/>
                </a:path>
              </a:pathLst>
            </a:custGeom>
            <a:solidFill>
              <a:srgbClr val="1F4FE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08076" y="6933691"/>
              <a:ext cx="1998345" cy="546100"/>
            </a:xfrm>
            <a:custGeom>
              <a:avLst/>
              <a:gdLst/>
              <a:ahLst/>
              <a:cxnLst/>
              <a:rect l="l" t="t" r="r" b="b"/>
              <a:pathLst>
                <a:path w="1998345" h="546100">
                  <a:moveTo>
                    <a:pt x="317944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0" y="403860"/>
                  </a:lnTo>
                  <a:lnTo>
                    <a:pt x="80530" y="403860"/>
                  </a:lnTo>
                  <a:lnTo>
                    <a:pt x="80530" y="68580"/>
                  </a:lnTo>
                  <a:lnTo>
                    <a:pt x="236829" y="68580"/>
                  </a:lnTo>
                  <a:lnTo>
                    <a:pt x="236829" y="403860"/>
                  </a:lnTo>
                  <a:lnTo>
                    <a:pt x="317944" y="403860"/>
                  </a:lnTo>
                  <a:lnTo>
                    <a:pt x="317944" y="68580"/>
                  </a:lnTo>
                  <a:lnTo>
                    <a:pt x="317944" y="0"/>
                  </a:lnTo>
                  <a:close/>
                </a:path>
                <a:path w="1998345" h="546100">
                  <a:moveTo>
                    <a:pt x="624611" y="275056"/>
                  </a:moveTo>
                  <a:lnTo>
                    <a:pt x="622427" y="233159"/>
                  </a:lnTo>
                  <a:lnTo>
                    <a:pt x="620979" y="225171"/>
                  </a:lnTo>
                  <a:lnTo>
                    <a:pt x="615873" y="196900"/>
                  </a:lnTo>
                  <a:lnTo>
                    <a:pt x="600824" y="159486"/>
                  </a:lnTo>
                  <a:lnTo>
                    <a:pt x="570420" y="121818"/>
                  </a:lnTo>
                  <a:lnTo>
                    <a:pt x="545261" y="107403"/>
                  </a:lnTo>
                  <a:lnTo>
                    <a:pt x="545261" y="225171"/>
                  </a:lnTo>
                  <a:lnTo>
                    <a:pt x="426262" y="225171"/>
                  </a:lnTo>
                  <a:lnTo>
                    <a:pt x="437794" y="186512"/>
                  </a:lnTo>
                  <a:lnTo>
                    <a:pt x="474281" y="160591"/>
                  </a:lnTo>
                  <a:lnTo>
                    <a:pt x="485470" y="159486"/>
                  </a:lnTo>
                  <a:lnTo>
                    <a:pt x="492963" y="159486"/>
                  </a:lnTo>
                  <a:lnTo>
                    <a:pt x="500253" y="160909"/>
                  </a:lnTo>
                  <a:lnTo>
                    <a:pt x="507365" y="163753"/>
                  </a:lnTo>
                  <a:lnTo>
                    <a:pt x="514464" y="166179"/>
                  </a:lnTo>
                  <a:lnTo>
                    <a:pt x="520788" y="170230"/>
                  </a:lnTo>
                  <a:lnTo>
                    <a:pt x="526313" y="175907"/>
                  </a:lnTo>
                  <a:lnTo>
                    <a:pt x="531837" y="181190"/>
                  </a:lnTo>
                  <a:lnTo>
                    <a:pt x="544664" y="217220"/>
                  </a:lnTo>
                  <a:lnTo>
                    <a:pt x="545261" y="225171"/>
                  </a:lnTo>
                  <a:lnTo>
                    <a:pt x="545261" y="107403"/>
                  </a:lnTo>
                  <a:lnTo>
                    <a:pt x="519506" y="99618"/>
                  </a:lnTo>
                  <a:lnTo>
                    <a:pt x="487832" y="96850"/>
                  </a:lnTo>
                  <a:lnTo>
                    <a:pt x="471436" y="97523"/>
                  </a:lnTo>
                  <a:lnTo>
                    <a:pt x="428028" y="107797"/>
                  </a:lnTo>
                  <a:lnTo>
                    <a:pt x="393280" y="128765"/>
                  </a:lnTo>
                  <a:lnTo>
                    <a:pt x="367919" y="160235"/>
                  </a:lnTo>
                  <a:lnTo>
                    <a:pt x="352247" y="200647"/>
                  </a:lnTo>
                  <a:lnTo>
                    <a:pt x="346913" y="248907"/>
                  </a:lnTo>
                  <a:lnTo>
                    <a:pt x="352742" y="307568"/>
                  </a:lnTo>
                  <a:lnTo>
                    <a:pt x="370205" y="353212"/>
                  </a:lnTo>
                  <a:lnTo>
                    <a:pt x="399351" y="385826"/>
                  </a:lnTo>
                  <a:lnTo>
                    <a:pt x="440118" y="405384"/>
                  </a:lnTo>
                  <a:lnTo>
                    <a:pt x="492569" y="411911"/>
                  </a:lnTo>
                  <a:lnTo>
                    <a:pt x="515137" y="410349"/>
                  </a:lnTo>
                  <a:lnTo>
                    <a:pt x="555409" y="397865"/>
                  </a:lnTo>
                  <a:lnTo>
                    <a:pt x="588708" y="373164"/>
                  </a:lnTo>
                  <a:lnTo>
                    <a:pt x="604621" y="349250"/>
                  </a:lnTo>
                  <a:lnTo>
                    <a:pt x="612394" y="337578"/>
                  </a:lnTo>
                  <a:lnTo>
                    <a:pt x="620458" y="315810"/>
                  </a:lnTo>
                  <a:lnTo>
                    <a:pt x="541121" y="315810"/>
                  </a:lnTo>
                  <a:lnTo>
                    <a:pt x="538378" y="323291"/>
                  </a:lnTo>
                  <a:lnTo>
                    <a:pt x="534314" y="329946"/>
                  </a:lnTo>
                  <a:lnTo>
                    <a:pt x="498182" y="348716"/>
                  </a:lnTo>
                  <a:lnTo>
                    <a:pt x="489013" y="349250"/>
                  </a:lnTo>
                  <a:lnTo>
                    <a:pt x="475462" y="347992"/>
                  </a:lnTo>
                  <a:lnTo>
                    <a:pt x="435203" y="318274"/>
                  </a:lnTo>
                  <a:lnTo>
                    <a:pt x="423887" y="275056"/>
                  </a:lnTo>
                  <a:lnTo>
                    <a:pt x="624611" y="275056"/>
                  </a:lnTo>
                  <a:close/>
                </a:path>
                <a:path w="1998345" h="546100">
                  <a:moveTo>
                    <a:pt x="938911" y="257403"/>
                  </a:moveTo>
                  <a:lnTo>
                    <a:pt x="933577" y="205295"/>
                  </a:lnTo>
                  <a:lnTo>
                    <a:pt x="918210" y="162369"/>
                  </a:lnTo>
                  <a:lnTo>
                    <a:pt x="917575" y="161315"/>
                  </a:lnTo>
                  <a:lnTo>
                    <a:pt x="911225" y="150329"/>
                  </a:lnTo>
                  <a:lnTo>
                    <a:pt x="885063" y="121170"/>
                  </a:lnTo>
                  <a:lnTo>
                    <a:pt x="860806" y="106832"/>
                  </a:lnTo>
                  <a:lnTo>
                    <a:pt x="860806" y="251929"/>
                  </a:lnTo>
                  <a:lnTo>
                    <a:pt x="856615" y="292379"/>
                  </a:lnTo>
                  <a:lnTo>
                    <a:pt x="844169" y="321259"/>
                  </a:lnTo>
                  <a:lnTo>
                    <a:pt x="823468" y="338607"/>
                  </a:lnTo>
                  <a:lnTo>
                    <a:pt x="794512" y="344385"/>
                  </a:lnTo>
                  <a:lnTo>
                    <a:pt x="766318" y="338302"/>
                  </a:lnTo>
                  <a:lnTo>
                    <a:pt x="746125" y="320065"/>
                  </a:lnTo>
                  <a:lnTo>
                    <a:pt x="733933" y="289648"/>
                  </a:lnTo>
                  <a:lnTo>
                    <a:pt x="729996" y="247065"/>
                  </a:lnTo>
                  <a:lnTo>
                    <a:pt x="731139" y="228815"/>
                  </a:lnTo>
                  <a:lnTo>
                    <a:pt x="748284" y="185026"/>
                  </a:lnTo>
                  <a:lnTo>
                    <a:pt x="781685" y="162801"/>
                  </a:lnTo>
                  <a:lnTo>
                    <a:pt x="795020" y="161315"/>
                  </a:lnTo>
                  <a:lnTo>
                    <a:pt x="808863" y="162915"/>
                  </a:lnTo>
                  <a:lnTo>
                    <a:pt x="842391" y="186855"/>
                  </a:lnTo>
                  <a:lnTo>
                    <a:pt x="859663" y="232816"/>
                  </a:lnTo>
                  <a:lnTo>
                    <a:pt x="860806" y="251929"/>
                  </a:lnTo>
                  <a:lnTo>
                    <a:pt x="860806" y="106832"/>
                  </a:lnTo>
                  <a:lnTo>
                    <a:pt x="851408" y="102997"/>
                  </a:lnTo>
                  <a:lnTo>
                    <a:pt x="839089" y="99580"/>
                  </a:lnTo>
                  <a:lnTo>
                    <a:pt x="826262" y="97523"/>
                  </a:lnTo>
                  <a:lnTo>
                    <a:pt x="812800" y="96837"/>
                  </a:lnTo>
                  <a:lnTo>
                    <a:pt x="787400" y="99618"/>
                  </a:lnTo>
                  <a:lnTo>
                    <a:pt x="765302" y="107937"/>
                  </a:lnTo>
                  <a:lnTo>
                    <a:pt x="746760" y="121818"/>
                  </a:lnTo>
                  <a:lnTo>
                    <a:pt x="731774" y="141249"/>
                  </a:lnTo>
                  <a:lnTo>
                    <a:pt x="731139" y="104736"/>
                  </a:lnTo>
                  <a:lnTo>
                    <a:pt x="657123" y="104736"/>
                  </a:lnTo>
                  <a:lnTo>
                    <a:pt x="657123" y="545706"/>
                  </a:lnTo>
                  <a:lnTo>
                    <a:pt x="732917" y="545706"/>
                  </a:lnTo>
                  <a:lnTo>
                    <a:pt x="732917" y="365061"/>
                  </a:lnTo>
                  <a:lnTo>
                    <a:pt x="750570" y="385559"/>
                  </a:lnTo>
                  <a:lnTo>
                    <a:pt x="770763" y="400189"/>
                  </a:lnTo>
                  <a:lnTo>
                    <a:pt x="793750" y="408965"/>
                  </a:lnTo>
                  <a:lnTo>
                    <a:pt x="819404" y="411899"/>
                  </a:lnTo>
                  <a:lnTo>
                    <a:pt x="833120" y="411213"/>
                  </a:lnTo>
                  <a:lnTo>
                    <a:pt x="880491" y="394601"/>
                  </a:lnTo>
                  <a:lnTo>
                    <a:pt x="910082" y="365061"/>
                  </a:lnTo>
                  <a:lnTo>
                    <a:pt x="921766" y="344385"/>
                  </a:lnTo>
                  <a:lnTo>
                    <a:pt x="926338" y="333590"/>
                  </a:lnTo>
                  <a:lnTo>
                    <a:pt x="930656" y="320065"/>
                  </a:lnTo>
                  <a:lnTo>
                    <a:pt x="934339" y="305435"/>
                  </a:lnTo>
                  <a:lnTo>
                    <a:pt x="936879" y="290106"/>
                  </a:lnTo>
                  <a:lnTo>
                    <a:pt x="938403" y="274104"/>
                  </a:lnTo>
                  <a:lnTo>
                    <a:pt x="938911" y="257403"/>
                  </a:lnTo>
                  <a:close/>
                </a:path>
                <a:path w="1998345" h="546100">
                  <a:moveTo>
                    <a:pt x="1272667" y="318236"/>
                  </a:moveTo>
                  <a:lnTo>
                    <a:pt x="1262380" y="275513"/>
                  </a:lnTo>
                  <a:lnTo>
                    <a:pt x="1237234" y="250736"/>
                  </a:lnTo>
                  <a:lnTo>
                    <a:pt x="1230503" y="246672"/>
                  </a:lnTo>
                  <a:lnTo>
                    <a:pt x="1223518" y="243827"/>
                  </a:lnTo>
                  <a:lnTo>
                    <a:pt x="1216406" y="242214"/>
                  </a:lnTo>
                  <a:lnTo>
                    <a:pt x="1226312" y="238556"/>
                  </a:lnTo>
                  <a:lnTo>
                    <a:pt x="1256157" y="211455"/>
                  </a:lnTo>
                  <a:lnTo>
                    <a:pt x="1263777" y="177126"/>
                  </a:lnTo>
                  <a:lnTo>
                    <a:pt x="1263523" y="169900"/>
                  </a:lnTo>
                  <a:lnTo>
                    <a:pt x="1248283" y="131127"/>
                  </a:lnTo>
                  <a:lnTo>
                    <a:pt x="1214120" y="110832"/>
                  </a:lnTo>
                  <a:lnTo>
                    <a:pt x="1196340" y="106641"/>
                  </a:lnTo>
                  <a:lnTo>
                    <a:pt x="1196340" y="307289"/>
                  </a:lnTo>
                  <a:lnTo>
                    <a:pt x="1193165" y="325120"/>
                  </a:lnTo>
                  <a:lnTo>
                    <a:pt x="1183767" y="337845"/>
                  </a:lnTo>
                  <a:lnTo>
                    <a:pt x="1168019" y="345490"/>
                  </a:lnTo>
                  <a:lnTo>
                    <a:pt x="1146048" y="348030"/>
                  </a:lnTo>
                  <a:lnTo>
                    <a:pt x="1042276" y="348030"/>
                  </a:lnTo>
                  <a:lnTo>
                    <a:pt x="1042276" y="267144"/>
                  </a:lnTo>
                  <a:lnTo>
                    <a:pt x="1150747" y="267144"/>
                  </a:lnTo>
                  <a:lnTo>
                    <a:pt x="1170686" y="269646"/>
                  </a:lnTo>
                  <a:lnTo>
                    <a:pt x="1184910" y="277177"/>
                  </a:lnTo>
                  <a:lnTo>
                    <a:pt x="1193546" y="289725"/>
                  </a:lnTo>
                  <a:lnTo>
                    <a:pt x="1196340" y="307289"/>
                  </a:lnTo>
                  <a:lnTo>
                    <a:pt x="1196340" y="106641"/>
                  </a:lnTo>
                  <a:lnTo>
                    <a:pt x="1194308" y="106260"/>
                  </a:lnTo>
                  <a:lnTo>
                    <a:pt x="1188085" y="105651"/>
                  </a:lnTo>
                  <a:lnTo>
                    <a:pt x="1188085" y="192341"/>
                  </a:lnTo>
                  <a:lnTo>
                    <a:pt x="1188085" y="201345"/>
                  </a:lnTo>
                  <a:lnTo>
                    <a:pt x="1147826" y="221627"/>
                  </a:lnTo>
                  <a:lnTo>
                    <a:pt x="1042276" y="221627"/>
                  </a:lnTo>
                  <a:lnTo>
                    <a:pt x="1042276" y="158267"/>
                  </a:lnTo>
                  <a:lnTo>
                    <a:pt x="1146048" y="158267"/>
                  </a:lnTo>
                  <a:lnTo>
                    <a:pt x="1164336" y="160388"/>
                  </a:lnTo>
                  <a:lnTo>
                    <a:pt x="1177544" y="166789"/>
                  </a:lnTo>
                  <a:lnTo>
                    <a:pt x="1185418" y="177431"/>
                  </a:lnTo>
                  <a:lnTo>
                    <a:pt x="1188085" y="192341"/>
                  </a:lnTo>
                  <a:lnTo>
                    <a:pt x="1188085" y="105651"/>
                  </a:lnTo>
                  <a:lnTo>
                    <a:pt x="1182751" y="105130"/>
                  </a:lnTo>
                  <a:lnTo>
                    <a:pt x="1170305" y="104749"/>
                  </a:lnTo>
                  <a:lnTo>
                    <a:pt x="968883" y="104749"/>
                  </a:lnTo>
                  <a:lnTo>
                    <a:pt x="968883" y="403987"/>
                  </a:lnTo>
                  <a:lnTo>
                    <a:pt x="1157224" y="403987"/>
                  </a:lnTo>
                  <a:lnTo>
                    <a:pt x="1198499" y="400570"/>
                  </a:lnTo>
                  <a:lnTo>
                    <a:pt x="1238631" y="385483"/>
                  </a:lnTo>
                  <a:lnTo>
                    <a:pt x="1266190" y="352907"/>
                  </a:lnTo>
                  <a:lnTo>
                    <a:pt x="1267358" y="348030"/>
                  </a:lnTo>
                  <a:lnTo>
                    <a:pt x="1272286" y="327469"/>
                  </a:lnTo>
                  <a:lnTo>
                    <a:pt x="1272667" y="318236"/>
                  </a:lnTo>
                  <a:close/>
                </a:path>
                <a:path w="1998345" h="546100">
                  <a:moveTo>
                    <a:pt x="1583944" y="301205"/>
                  </a:moveTo>
                  <a:lnTo>
                    <a:pt x="1576832" y="257860"/>
                  </a:lnTo>
                  <a:lnTo>
                    <a:pt x="1540256" y="214960"/>
                  </a:lnTo>
                  <a:lnTo>
                    <a:pt x="1517650" y="205752"/>
                  </a:lnTo>
                  <a:lnTo>
                    <a:pt x="1517650" y="301205"/>
                  </a:lnTo>
                  <a:lnTo>
                    <a:pt x="1516888" y="311238"/>
                  </a:lnTo>
                  <a:lnTo>
                    <a:pt x="1491615" y="342252"/>
                  </a:lnTo>
                  <a:lnTo>
                    <a:pt x="1472692" y="344995"/>
                  </a:lnTo>
                  <a:lnTo>
                    <a:pt x="1380363" y="344995"/>
                  </a:lnTo>
                  <a:lnTo>
                    <a:pt x="1380363" y="256806"/>
                  </a:lnTo>
                  <a:lnTo>
                    <a:pt x="1472692" y="256806"/>
                  </a:lnTo>
                  <a:lnTo>
                    <a:pt x="1511046" y="274510"/>
                  </a:lnTo>
                  <a:lnTo>
                    <a:pt x="1517650" y="301205"/>
                  </a:lnTo>
                  <a:lnTo>
                    <a:pt x="1517650" y="205752"/>
                  </a:lnTo>
                  <a:lnTo>
                    <a:pt x="1501140" y="201879"/>
                  </a:lnTo>
                  <a:lnTo>
                    <a:pt x="1477391" y="200240"/>
                  </a:lnTo>
                  <a:lnTo>
                    <a:pt x="1380363" y="200240"/>
                  </a:lnTo>
                  <a:lnTo>
                    <a:pt x="1380363" y="104749"/>
                  </a:lnTo>
                  <a:lnTo>
                    <a:pt x="1305179" y="104749"/>
                  </a:lnTo>
                  <a:lnTo>
                    <a:pt x="1305179" y="403987"/>
                  </a:lnTo>
                  <a:lnTo>
                    <a:pt x="1477391" y="403987"/>
                  </a:lnTo>
                  <a:lnTo>
                    <a:pt x="1501140" y="402348"/>
                  </a:lnTo>
                  <a:lnTo>
                    <a:pt x="1540256" y="389280"/>
                  </a:lnTo>
                  <a:lnTo>
                    <a:pt x="1567942" y="363016"/>
                  </a:lnTo>
                  <a:lnTo>
                    <a:pt x="1576959" y="344995"/>
                  </a:lnTo>
                  <a:lnTo>
                    <a:pt x="1582166" y="324688"/>
                  </a:lnTo>
                  <a:lnTo>
                    <a:pt x="1583944" y="301205"/>
                  </a:lnTo>
                  <a:close/>
                </a:path>
                <a:path w="1998345" h="546100">
                  <a:moveTo>
                    <a:pt x="1685798" y="104749"/>
                  </a:moveTo>
                  <a:lnTo>
                    <a:pt x="1608836" y="104749"/>
                  </a:lnTo>
                  <a:lnTo>
                    <a:pt x="1608836" y="403987"/>
                  </a:lnTo>
                  <a:lnTo>
                    <a:pt x="1685798" y="403987"/>
                  </a:lnTo>
                  <a:lnTo>
                    <a:pt x="1685798" y="104749"/>
                  </a:lnTo>
                  <a:close/>
                </a:path>
                <a:path w="1998345" h="546100">
                  <a:moveTo>
                    <a:pt x="1997837" y="275056"/>
                  </a:moveTo>
                  <a:lnTo>
                    <a:pt x="1995678" y="233159"/>
                  </a:lnTo>
                  <a:lnTo>
                    <a:pt x="1993595" y="225171"/>
                  </a:lnTo>
                  <a:lnTo>
                    <a:pt x="1978279" y="166255"/>
                  </a:lnTo>
                  <a:lnTo>
                    <a:pt x="1943735" y="121818"/>
                  </a:lnTo>
                  <a:lnTo>
                    <a:pt x="1918589" y="107403"/>
                  </a:lnTo>
                  <a:lnTo>
                    <a:pt x="1918589" y="225171"/>
                  </a:lnTo>
                  <a:lnTo>
                    <a:pt x="1799590" y="225171"/>
                  </a:lnTo>
                  <a:lnTo>
                    <a:pt x="1811147" y="186512"/>
                  </a:lnTo>
                  <a:lnTo>
                    <a:pt x="1847596" y="160591"/>
                  </a:lnTo>
                  <a:lnTo>
                    <a:pt x="1858772" y="159486"/>
                  </a:lnTo>
                  <a:lnTo>
                    <a:pt x="1866265" y="159486"/>
                  </a:lnTo>
                  <a:lnTo>
                    <a:pt x="1873631" y="160909"/>
                  </a:lnTo>
                  <a:lnTo>
                    <a:pt x="1880616" y="163753"/>
                  </a:lnTo>
                  <a:lnTo>
                    <a:pt x="1887728" y="166179"/>
                  </a:lnTo>
                  <a:lnTo>
                    <a:pt x="1894078" y="170230"/>
                  </a:lnTo>
                  <a:lnTo>
                    <a:pt x="1899666" y="175907"/>
                  </a:lnTo>
                  <a:lnTo>
                    <a:pt x="1905127" y="181190"/>
                  </a:lnTo>
                  <a:lnTo>
                    <a:pt x="1917954" y="217220"/>
                  </a:lnTo>
                  <a:lnTo>
                    <a:pt x="1918589" y="225171"/>
                  </a:lnTo>
                  <a:lnTo>
                    <a:pt x="1918589" y="107403"/>
                  </a:lnTo>
                  <a:lnTo>
                    <a:pt x="1892808" y="99618"/>
                  </a:lnTo>
                  <a:lnTo>
                    <a:pt x="1861185" y="96850"/>
                  </a:lnTo>
                  <a:lnTo>
                    <a:pt x="1844802" y="97523"/>
                  </a:lnTo>
                  <a:lnTo>
                    <a:pt x="1801368" y="107797"/>
                  </a:lnTo>
                  <a:lnTo>
                    <a:pt x="1766570" y="128765"/>
                  </a:lnTo>
                  <a:lnTo>
                    <a:pt x="1741170" y="160235"/>
                  </a:lnTo>
                  <a:lnTo>
                    <a:pt x="1725549" y="200647"/>
                  </a:lnTo>
                  <a:lnTo>
                    <a:pt x="1720215" y="248907"/>
                  </a:lnTo>
                  <a:lnTo>
                    <a:pt x="1726057" y="307568"/>
                  </a:lnTo>
                  <a:lnTo>
                    <a:pt x="1743583" y="353212"/>
                  </a:lnTo>
                  <a:lnTo>
                    <a:pt x="1772666" y="385826"/>
                  </a:lnTo>
                  <a:lnTo>
                    <a:pt x="1813433" y="405384"/>
                  </a:lnTo>
                  <a:lnTo>
                    <a:pt x="1865884" y="411911"/>
                  </a:lnTo>
                  <a:lnTo>
                    <a:pt x="1888490" y="410349"/>
                  </a:lnTo>
                  <a:lnTo>
                    <a:pt x="1928749" y="397865"/>
                  </a:lnTo>
                  <a:lnTo>
                    <a:pt x="1962023" y="373164"/>
                  </a:lnTo>
                  <a:lnTo>
                    <a:pt x="1985645" y="337578"/>
                  </a:lnTo>
                  <a:lnTo>
                    <a:pt x="1993773" y="315810"/>
                  </a:lnTo>
                  <a:lnTo>
                    <a:pt x="1914398" y="315810"/>
                  </a:lnTo>
                  <a:lnTo>
                    <a:pt x="1911731" y="323291"/>
                  </a:lnTo>
                  <a:lnTo>
                    <a:pt x="1907667" y="329946"/>
                  </a:lnTo>
                  <a:lnTo>
                    <a:pt x="1871472" y="348716"/>
                  </a:lnTo>
                  <a:lnTo>
                    <a:pt x="1862328" y="349250"/>
                  </a:lnTo>
                  <a:lnTo>
                    <a:pt x="1848739" y="347992"/>
                  </a:lnTo>
                  <a:lnTo>
                    <a:pt x="1808480" y="318274"/>
                  </a:lnTo>
                  <a:lnTo>
                    <a:pt x="1797177" y="275056"/>
                  </a:lnTo>
                  <a:lnTo>
                    <a:pt x="1997837" y="275056"/>
                  </a:lnTo>
                  <a:close/>
                </a:path>
              </a:pathLst>
            </a:custGeom>
            <a:solidFill>
              <a:srgbClr val="FFFFFF">
                <a:alpha val="34901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022091" y="7030211"/>
              <a:ext cx="0" cy="315595"/>
            </a:xfrm>
            <a:custGeom>
              <a:avLst/>
              <a:gdLst/>
              <a:ahLst/>
              <a:cxnLst/>
              <a:rect l="l" t="t" r="r" b="b"/>
              <a:pathLst>
                <a:path h="315595">
                  <a:moveTo>
                    <a:pt x="0" y="0"/>
                  </a:moveTo>
                  <a:lnTo>
                    <a:pt x="0" y="315226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07664" y="7051547"/>
              <a:ext cx="3268980" cy="268224"/>
            </a:xfrm>
            <a:prstGeom prst="rect">
              <a:avLst/>
            </a:prstGeom>
          </p:spPr>
        </p:pic>
      </p:grpSp>
      <p:sp>
        <p:nvSpPr>
          <p:cNvPr id="19" name="Прямоугольник 18"/>
          <p:cNvSpPr/>
          <p:nvPr/>
        </p:nvSpPr>
        <p:spPr>
          <a:xfrm>
            <a:off x="95794" y="273960"/>
            <a:ext cx="105634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" marR="0" lvl="0" indent="0" algn="ctr" defTabSz="91440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Pervye Extended Bold" panose="020B0705040502020204" pitchFamily="34" charset="0"/>
                <a:ea typeface="Pervye Extended Bold" panose="020B0705040502020204" pitchFamily="34" charset="0"/>
                <a:cs typeface="Arial" panose="020B0604020202020204"/>
              </a:rPr>
              <a:t>Первый студенческий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Pervye Extended Bold" panose="020B0705040502020204" pitchFamily="34" charset="0"/>
              <a:ea typeface="Pervye Extended Bold" panose="020B0705040502020204" pitchFamily="34" charset="0"/>
              <a:cs typeface="Arial" panose="020B0604020202020204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95112" y="1351487"/>
            <a:ext cx="4041756" cy="7402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+mj-lt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5112" y="2679841"/>
            <a:ext cx="4706258" cy="27181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200 лучших студенческих команд приехали региональный слет студентов</a:t>
            </a:r>
          </a:p>
          <a:p>
            <a:pPr algn="ctr"/>
            <a:endParaRPr lang="ru-RU" dirty="0"/>
          </a:p>
        </p:txBody>
      </p:sp>
      <p:pic>
        <p:nvPicPr>
          <p:cNvPr id="11" name="Picture 6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8265" y="173621"/>
            <a:ext cx="596294" cy="117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118171" y="1459990"/>
            <a:ext cx="2043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+mj-lt"/>
              </a:rPr>
              <a:t>участников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0323" y="1306102"/>
            <a:ext cx="20434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latin typeface="+mj-lt"/>
              </a:rPr>
              <a:t>3500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1569" y="1194829"/>
            <a:ext cx="5856696" cy="420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852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8674" y="202901"/>
            <a:ext cx="10598332" cy="627172"/>
          </a:xfrm>
          <a:prstGeom prst="rect">
            <a:avLst/>
          </a:prstGeom>
        </p:spPr>
        <p:txBody>
          <a:bodyPr vert="horz" wrap="square" lIns="0" tIns="11507" rIns="0" bIns="0" numCol="1" rtlCol="0" anchor="ctr" anchorCtr="0" compatLnSpc="1">
            <a:spAutoFit/>
          </a:bodyPr>
          <a:lstStyle/>
          <a:p>
            <a:pPr marL="11430">
              <a:lnSpc>
                <a:spcPct val="100000"/>
              </a:lnSpc>
              <a:spcBef>
                <a:spcPts val="90"/>
              </a:spcBef>
            </a:pPr>
            <a:r>
              <a:rPr lang="ru-RU" sz="4000" b="1" dirty="0">
                <a:solidFill>
                  <a:srgbClr val="C00000"/>
                </a:solidFill>
                <a:latin typeface="Pervye Extended Bold" panose="020B0705040502020204" pitchFamily="34" charset="0"/>
                <a:ea typeface="Pervye Extended Bold" panose="020B0705040502020204" pitchFamily="34" charset="0"/>
              </a:rPr>
              <a:t>Чемпионат по оказанию первой помощи </a:t>
            </a:r>
            <a:endParaRPr sz="4000" b="1" dirty="0">
              <a:solidFill>
                <a:srgbClr val="C00000"/>
              </a:solidFill>
              <a:latin typeface="Pervye Extended Bold" panose="020B0705040502020204" pitchFamily="34" charset="0"/>
              <a:ea typeface="Pervye Extended Bold" panose="020B0705040502020204" pitchFamily="3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65760" y="6168056"/>
            <a:ext cx="10951159" cy="684649"/>
            <a:chOff x="1523" y="6807706"/>
            <a:chExt cx="10692765" cy="755650"/>
          </a:xfrm>
        </p:grpSpPr>
        <p:sp>
          <p:nvSpPr>
            <p:cNvPr id="4" name="object 4"/>
            <p:cNvSpPr/>
            <p:nvPr/>
          </p:nvSpPr>
          <p:spPr>
            <a:xfrm>
              <a:off x="1523" y="6807706"/>
              <a:ext cx="10692765" cy="755650"/>
            </a:xfrm>
            <a:custGeom>
              <a:avLst/>
              <a:gdLst/>
              <a:ahLst/>
              <a:cxnLst/>
              <a:rect l="l" t="t" r="r" b="b"/>
              <a:pathLst>
                <a:path w="10692765" h="755650">
                  <a:moveTo>
                    <a:pt x="10692257" y="0"/>
                  </a:moveTo>
                  <a:lnTo>
                    <a:pt x="0" y="0"/>
                  </a:lnTo>
                  <a:lnTo>
                    <a:pt x="0" y="755548"/>
                  </a:lnTo>
                  <a:lnTo>
                    <a:pt x="10692257" y="755548"/>
                  </a:lnTo>
                  <a:lnTo>
                    <a:pt x="10692257" y="0"/>
                  </a:lnTo>
                  <a:close/>
                </a:path>
              </a:pathLst>
            </a:custGeom>
            <a:solidFill>
              <a:srgbClr val="1F4FE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08076" y="6933691"/>
              <a:ext cx="1998345" cy="546100"/>
            </a:xfrm>
            <a:custGeom>
              <a:avLst/>
              <a:gdLst/>
              <a:ahLst/>
              <a:cxnLst/>
              <a:rect l="l" t="t" r="r" b="b"/>
              <a:pathLst>
                <a:path w="1998345" h="546100">
                  <a:moveTo>
                    <a:pt x="317944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0" y="403860"/>
                  </a:lnTo>
                  <a:lnTo>
                    <a:pt x="80530" y="403860"/>
                  </a:lnTo>
                  <a:lnTo>
                    <a:pt x="80530" y="68580"/>
                  </a:lnTo>
                  <a:lnTo>
                    <a:pt x="236829" y="68580"/>
                  </a:lnTo>
                  <a:lnTo>
                    <a:pt x="236829" y="403860"/>
                  </a:lnTo>
                  <a:lnTo>
                    <a:pt x="317944" y="403860"/>
                  </a:lnTo>
                  <a:lnTo>
                    <a:pt x="317944" y="68580"/>
                  </a:lnTo>
                  <a:lnTo>
                    <a:pt x="317944" y="0"/>
                  </a:lnTo>
                  <a:close/>
                </a:path>
                <a:path w="1998345" h="546100">
                  <a:moveTo>
                    <a:pt x="624611" y="275056"/>
                  </a:moveTo>
                  <a:lnTo>
                    <a:pt x="622427" y="233159"/>
                  </a:lnTo>
                  <a:lnTo>
                    <a:pt x="620979" y="225171"/>
                  </a:lnTo>
                  <a:lnTo>
                    <a:pt x="615873" y="196900"/>
                  </a:lnTo>
                  <a:lnTo>
                    <a:pt x="600824" y="159486"/>
                  </a:lnTo>
                  <a:lnTo>
                    <a:pt x="570420" y="121818"/>
                  </a:lnTo>
                  <a:lnTo>
                    <a:pt x="545261" y="107403"/>
                  </a:lnTo>
                  <a:lnTo>
                    <a:pt x="545261" y="225171"/>
                  </a:lnTo>
                  <a:lnTo>
                    <a:pt x="426262" y="225171"/>
                  </a:lnTo>
                  <a:lnTo>
                    <a:pt x="437794" y="186512"/>
                  </a:lnTo>
                  <a:lnTo>
                    <a:pt x="474281" y="160591"/>
                  </a:lnTo>
                  <a:lnTo>
                    <a:pt x="485470" y="159486"/>
                  </a:lnTo>
                  <a:lnTo>
                    <a:pt x="492963" y="159486"/>
                  </a:lnTo>
                  <a:lnTo>
                    <a:pt x="500253" y="160909"/>
                  </a:lnTo>
                  <a:lnTo>
                    <a:pt x="507365" y="163753"/>
                  </a:lnTo>
                  <a:lnTo>
                    <a:pt x="514464" y="166179"/>
                  </a:lnTo>
                  <a:lnTo>
                    <a:pt x="520788" y="170230"/>
                  </a:lnTo>
                  <a:lnTo>
                    <a:pt x="526313" y="175907"/>
                  </a:lnTo>
                  <a:lnTo>
                    <a:pt x="531837" y="181190"/>
                  </a:lnTo>
                  <a:lnTo>
                    <a:pt x="544664" y="217220"/>
                  </a:lnTo>
                  <a:lnTo>
                    <a:pt x="545261" y="225171"/>
                  </a:lnTo>
                  <a:lnTo>
                    <a:pt x="545261" y="107403"/>
                  </a:lnTo>
                  <a:lnTo>
                    <a:pt x="519506" y="99618"/>
                  </a:lnTo>
                  <a:lnTo>
                    <a:pt x="487832" y="96850"/>
                  </a:lnTo>
                  <a:lnTo>
                    <a:pt x="471436" y="97523"/>
                  </a:lnTo>
                  <a:lnTo>
                    <a:pt x="428028" y="107797"/>
                  </a:lnTo>
                  <a:lnTo>
                    <a:pt x="393280" y="128765"/>
                  </a:lnTo>
                  <a:lnTo>
                    <a:pt x="367919" y="160235"/>
                  </a:lnTo>
                  <a:lnTo>
                    <a:pt x="352247" y="200647"/>
                  </a:lnTo>
                  <a:lnTo>
                    <a:pt x="346913" y="248907"/>
                  </a:lnTo>
                  <a:lnTo>
                    <a:pt x="352742" y="307568"/>
                  </a:lnTo>
                  <a:lnTo>
                    <a:pt x="370205" y="353212"/>
                  </a:lnTo>
                  <a:lnTo>
                    <a:pt x="399351" y="385826"/>
                  </a:lnTo>
                  <a:lnTo>
                    <a:pt x="440118" y="405384"/>
                  </a:lnTo>
                  <a:lnTo>
                    <a:pt x="492569" y="411911"/>
                  </a:lnTo>
                  <a:lnTo>
                    <a:pt x="515137" y="410349"/>
                  </a:lnTo>
                  <a:lnTo>
                    <a:pt x="555409" y="397865"/>
                  </a:lnTo>
                  <a:lnTo>
                    <a:pt x="588708" y="373164"/>
                  </a:lnTo>
                  <a:lnTo>
                    <a:pt x="604621" y="349250"/>
                  </a:lnTo>
                  <a:lnTo>
                    <a:pt x="612394" y="337578"/>
                  </a:lnTo>
                  <a:lnTo>
                    <a:pt x="620458" y="315810"/>
                  </a:lnTo>
                  <a:lnTo>
                    <a:pt x="541121" y="315810"/>
                  </a:lnTo>
                  <a:lnTo>
                    <a:pt x="538378" y="323291"/>
                  </a:lnTo>
                  <a:lnTo>
                    <a:pt x="534314" y="329946"/>
                  </a:lnTo>
                  <a:lnTo>
                    <a:pt x="498182" y="348716"/>
                  </a:lnTo>
                  <a:lnTo>
                    <a:pt x="489013" y="349250"/>
                  </a:lnTo>
                  <a:lnTo>
                    <a:pt x="475462" y="347992"/>
                  </a:lnTo>
                  <a:lnTo>
                    <a:pt x="435203" y="318274"/>
                  </a:lnTo>
                  <a:lnTo>
                    <a:pt x="423887" y="275056"/>
                  </a:lnTo>
                  <a:lnTo>
                    <a:pt x="624611" y="275056"/>
                  </a:lnTo>
                  <a:close/>
                </a:path>
                <a:path w="1998345" h="546100">
                  <a:moveTo>
                    <a:pt x="938911" y="257403"/>
                  </a:moveTo>
                  <a:lnTo>
                    <a:pt x="933577" y="205295"/>
                  </a:lnTo>
                  <a:lnTo>
                    <a:pt x="918210" y="162369"/>
                  </a:lnTo>
                  <a:lnTo>
                    <a:pt x="917575" y="161315"/>
                  </a:lnTo>
                  <a:lnTo>
                    <a:pt x="911225" y="150329"/>
                  </a:lnTo>
                  <a:lnTo>
                    <a:pt x="885063" y="121170"/>
                  </a:lnTo>
                  <a:lnTo>
                    <a:pt x="860806" y="106832"/>
                  </a:lnTo>
                  <a:lnTo>
                    <a:pt x="860806" y="251929"/>
                  </a:lnTo>
                  <a:lnTo>
                    <a:pt x="856615" y="292379"/>
                  </a:lnTo>
                  <a:lnTo>
                    <a:pt x="844169" y="321259"/>
                  </a:lnTo>
                  <a:lnTo>
                    <a:pt x="823468" y="338607"/>
                  </a:lnTo>
                  <a:lnTo>
                    <a:pt x="794512" y="344385"/>
                  </a:lnTo>
                  <a:lnTo>
                    <a:pt x="766318" y="338302"/>
                  </a:lnTo>
                  <a:lnTo>
                    <a:pt x="746125" y="320065"/>
                  </a:lnTo>
                  <a:lnTo>
                    <a:pt x="733933" y="289648"/>
                  </a:lnTo>
                  <a:lnTo>
                    <a:pt x="729996" y="247065"/>
                  </a:lnTo>
                  <a:lnTo>
                    <a:pt x="731139" y="228815"/>
                  </a:lnTo>
                  <a:lnTo>
                    <a:pt x="748284" y="185026"/>
                  </a:lnTo>
                  <a:lnTo>
                    <a:pt x="781685" y="162801"/>
                  </a:lnTo>
                  <a:lnTo>
                    <a:pt x="795020" y="161315"/>
                  </a:lnTo>
                  <a:lnTo>
                    <a:pt x="808863" y="162915"/>
                  </a:lnTo>
                  <a:lnTo>
                    <a:pt x="842391" y="186855"/>
                  </a:lnTo>
                  <a:lnTo>
                    <a:pt x="859663" y="232816"/>
                  </a:lnTo>
                  <a:lnTo>
                    <a:pt x="860806" y="251929"/>
                  </a:lnTo>
                  <a:lnTo>
                    <a:pt x="860806" y="106832"/>
                  </a:lnTo>
                  <a:lnTo>
                    <a:pt x="851408" y="102997"/>
                  </a:lnTo>
                  <a:lnTo>
                    <a:pt x="839089" y="99580"/>
                  </a:lnTo>
                  <a:lnTo>
                    <a:pt x="826262" y="97523"/>
                  </a:lnTo>
                  <a:lnTo>
                    <a:pt x="812800" y="96837"/>
                  </a:lnTo>
                  <a:lnTo>
                    <a:pt x="787400" y="99618"/>
                  </a:lnTo>
                  <a:lnTo>
                    <a:pt x="765302" y="107937"/>
                  </a:lnTo>
                  <a:lnTo>
                    <a:pt x="746760" y="121818"/>
                  </a:lnTo>
                  <a:lnTo>
                    <a:pt x="731774" y="141249"/>
                  </a:lnTo>
                  <a:lnTo>
                    <a:pt x="731139" y="104736"/>
                  </a:lnTo>
                  <a:lnTo>
                    <a:pt x="657123" y="104736"/>
                  </a:lnTo>
                  <a:lnTo>
                    <a:pt x="657123" y="545706"/>
                  </a:lnTo>
                  <a:lnTo>
                    <a:pt x="732917" y="545706"/>
                  </a:lnTo>
                  <a:lnTo>
                    <a:pt x="732917" y="365061"/>
                  </a:lnTo>
                  <a:lnTo>
                    <a:pt x="750570" y="385559"/>
                  </a:lnTo>
                  <a:lnTo>
                    <a:pt x="770763" y="400189"/>
                  </a:lnTo>
                  <a:lnTo>
                    <a:pt x="793750" y="408965"/>
                  </a:lnTo>
                  <a:lnTo>
                    <a:pt x="819404" y="411899"/>
                  </a:lnTo>
                  <a:lnTo>
                    <a:pt x="833120" y="411213"/>
                  </a:lnTo>
                  <a:lnTo>
                    <a:pt x="880491" y="394601"/>
                  </a:lnTo>
                  <a:lnTo>
                    <a:pt x="910082" y="365061"/>
                  </a:lnTo>
                  <a:lnTo>
                    <a:pt x="921766" y="344385"/>
                  </a:lnTo>
                  <a:lnTo>
                    <a:pt x="926338" y="333590"/>
                  </a:lnTo>
                  <a:lnTo>
                    <a:pt x="930656" y="320065"/>
                  </a:lnTo>
                  <a:lnTo>
                    <a:pt x="934339" y="305435"/>
                  </a:lnTo>
                  <a:lnTo>
                    <a:pt x="936879" y="290106"/>
                  </a:lnTo>
                  <a:lnTo>
                    <a:pt x="938403" y="274104"/>
                  </a:lnTo>
                  <a:lnTo>
                    <a:pt x="938911" y="257403"/>
                  </a:lnTo>
                  <a:close/>
                </a:path>
                <a:path w="1998345" h="546100">
                  <a:moveTo>
                    <a:pt x="1272667" y="318236"/>
                  </a:moveTo>
                  <a:lnTo>
                    <a:pt x="1262380" y="275513"/>
                  </a:lnTo>
                  <a:lnTo>
                    <a:pt x="1237234" y="250736"/>
                  </a:lnTo>
                  <a:lnTo>
                    <a:pt x="1230503" y="246672"/>
                  </a:lnTo>
                  <a:lnTo>
                    <a:pt x="1223518" y="243827"/>
                  </a:lnTo>
                  <a:lnTo>
                    <a:pt x="1216406" y="242214"/>
                  </a:lnTo>
                  <a:lnTo>
                    <a:pt x="1226312" y="238556"/>
                  </a:lnTo>
                  <a:lnTo>
                    <a:pt x="1256157" y="211455"/>
                  </a:lnTo>
                  <a:lnTo>
                    <a:pt x="1263777" y="177126"/>
                  </a:lnTo>
                  <a:lnTo>
                    <a:pt x="1263523" y="169900"/>
                  </a:lnTo>
                  <a:lnTo>
                    <a:pt x="1248283" y="131127"/>
                  </a:lnTo>
                  <a:lnTo>
                    <a:pt x="1214120" y="110832"/>
                  </a:lnTo>
                  <a:lnTo>
                    <a:pt x="1196340" y="106641"/>
                  </a:lnTo>
                  <a:lnTo>
                    <a:pt x="1196340" y="307289"/>
                  </a:lnTo>
                  <a:lnTo>
                    <a:pt x="1193165" y="325120"/>
                  </a:lnTo>
                  <a:lnTo>
                    <a:pt x="1183767" y="337845"/>
                  </a:lnTo>
                  <a:lnTo>
                    <a:pt x="1168019" y="345490"/>
                  </a:lnTo>
                  <a:lnTo>
                    <a:pt x="1146048" y="348030"/>
                  </a:lnTo>
                  <a:lnTo>
                    <a:pt x="1042276" y="348030"/>
                  </a:lnTo>
                  <a:lnTo>
                    <a:pt x="1042276" y="267144"/>
                  </a:lnTo>
                  <a:lnTo>
                    <a:pt x="1150747" y="267144"/>
                  </a:lnTo>
                  <a:lnTo>
                    <a:pt x="1170686" y="269646"/>
                  </a:lnTo>
                  <a:lnTo>
                    <a:pt x="1184910" y="277177"/>
                  </a:lnTo>
                  <a:lnTo>
                    <a:pt x="1193546" y="289725"/>
                  </a:lnTo>
                  <a:lnTo>
                    <a:pt x="1196340" y="307289"/>
                  </a:lnTo>
                  <a:lnTo>
                    <a:pt x="1196340" y="106641"/>
                  </a:lnTo>
                  <a:lnTo>
                    <a:pt x="1194308" y="106260"/>
                  </a:lnTo>
                  <a:lnTo>
                    <a:pt x="1188085" y="105651"/>
                  </a:lnTo>
                  <a:lnTo>
                    <a:pt x="1188085" y="192341"/>
                  </a:lnTo>
                  <a:lnTo>
                    <a:pt x="1188085" y="201345"/>
                  </a:lnTo>
                  <a:lnTo>
                    <a:pt x="1147826" y="221627"/>
                  </a:lnTo>
                  <a:lnTo>
                    <a:pt x="1042276" y="221627"/>
                  </a:lnTo>
                  <a:lnTo>
                    <a:pt x="1042276" y="158267"/>
                  </a:lnTo>
                  <a:lnTo>
                    <a:pt x="1146048" y="158267"/>
                  </a:lnTo>
                  <a:lnTo>
                    <a:pt x="1164336" y="160388"/>
                  </a:lnTo>
                  <a:lnTo>
                    <a:pt x="1177544" y="166789"/>
                  </a:lnTo>
                  <a:lnTo>
                    <a:pt x="1185418" y="177431"/>
                  </a:lnTo>
                  <a:lnTo>
                    <a:pt x="1188085" y="192341"/>
                  </a:lnTo>
                  <a:lnTo>
                    <a:pt x="1188085" y="105651"/>
                  </a:lnTo>
                  <a:lnTo>
                    <a:pt x="1182751" y="105130"/>
                  </a:lnTo>
                  <a:lnTo>
                    <a:pt x="1170305" y="104749"/>
                  </a:lnTo>
                  <a:lnTo>
                    <a:pt x="968883" y="104749"/>
                  </a:lnTo>
                  <a:lnTo>
                    <a:pt x="968883" y="403987"/>
                  </a:lnTo>
                  <a:lnTo>
                    <a:pt x="1157224" y="403987"/>
                  </a:lnTo>
                  <a:lnTo>
                    <a:pt x="1198499" y="400570"/>
                  </a:lnTo>
                  <a:lnTo>
                    <a:pt x="1238631" y="385483"/>
                  </a:lnTo>
                  <a:lnTo>
                    <a:pt x="1266190" y="352907"/>
                  </a:lnTo>
                  <a:lnTo>
                    <a:pt x="1267358" y="348030"/>
                  </a:lnTo>
                  <a:lnTo>
                    <a:pt x="1272286" y="327469"/>
                  </a:lnTo>
                  <a:lnTo>
                    <a:pt x="1272667" y="318236"/>
                  </a:lnTo>
                  <a:close/>
                </a:path>
                <a:path w="1998345" h="546100">
                  <a:moveTo>
                    <a:pt x="1583944" y="301205"/>
                  </a:moveTo>
                  <a:lnTo>
                    <a:pt x="1576832" y="257860"/>
                  </a:lnTo>
                  <a:lnTo>
                    <a:pt x="1540256" y="214960"/>
                  </a:lnTo>
                  <a:lnTo>
                    <a:pt x="1517650" y="205752"/>
                  </a:lnTo>
                  <a:lnTo>
                    <a:pt x="1517650" y="301205"/>
                  </a:lnTo>
                  <a:lnTo>
                    <a:pt x="1516888" y="311238"/>
                  </a:lnTo>
                  <a:lnTo>
                    <a:pt x="1491615" y="342252"/>
                  </a:lnTo>
                  <a:lnTo>
                    <a:pt x="1472692" y="344995"/>
                  </a:lnTo>
                  <a:lnTo>
                    <a:pt x="1380363" y="344995"/>
                  </a:lnTo>
                  <a:lnTo>
                    <a:pt x="1380363" y="256806"/>
                  </a:lnTo>
                  <a:lnTo>
                    <a:pt x="1472692" y="256806"/>
                  </a:lnTo>
                  <a:lnTo>
                    <a:pt x="1511046" y="274510"/>
                  </a:lnTo>
                  <a:lnTo>
                    <a:pt x="1517650" y="301205"/>
                  </a:lnTo>
                  <a:lnTo>
                    <a:pt x="1517650" y="205752"/>
                  </a:lnTo>
                  <a:lnTo>
                    <a:pt x="1501140" y="201879"/>
                  </a:lnTo>
                  <a:lnTo>
                    <a:pt x="1477391" y="200240"/>
                  </a:lnTo>
                  <a:lnTo>
                    <a:pt x="1380363" y="200240"/>
                  </a:lnTo>
                  <a:lnTo>
                    <a:pt x="1380363" y="104749"/>
                  </a:lnTo>
                  <a:lnTo>
                    <a:pt x="1305179" y="104749"/>
                  </a:lnTo>
                  <a:lnTo>
                    <a:pt x="1305179" y="403987"/>
                  </a:lnTo>
                  <a:lnTo>
                    <a:pt x="1477391" y="403987"/>
                  </a:lnTo>
                  <a:lnTo>
                    <a:pt x="1501140" y="402348"/>
                  </a:lnTo>
                  <a:lnTo>
                    <a:pt x="1540256" y="389280"/>
                  </a:lnTo>
                  <a:lnTo>
                    <a:pt x="1567942" y="363016"/>
                  </a:lnTo>
                  <a:lnTo>
                    <a:pt x="1576959" y="344995"/>
                  </a:lnTo>
                  <a:lnTo>
                    <a:pt x="1582166" y="324688"/>
                  </a:lnTo>
                  <a:lnTo>
                    <a:pt x="1583944" y="301205"/>
                  </a:lnTo>
                  <a:close/>
                </a:path>
                <a:path w="1998345" h="546100">
                  <a:moveTo>
                    <a:pt x="1685798" y="104749"/>
                  </a:moveTo>
                  <a:lnTo>
                    <a:pt x="1608836" y="104749"/>
                  </a:lnTo>
                  <a:lnTo>
                    <a:pt x="1608836" y="403987"/>
                  </a:lnTo>
                  <a:lnTo>
                    <a:pt x="1685798" y="403987"/>
                  </a:lnTo>
                  <a:lnTo>
                    <a:pt x="1685798" y="104749"/>
                  </a:lnTo>
                  <a:close/>
                </a:path>
                <a:path w="1998345" h="546100">
                  <a:moveTo>
                    <a:pt x="1997837" y="275056"/>
                  </a:moveTo>
                  <a:lnTo>
                    <a:pt x="1995678" y="233159"/>
                  </a:lnTo>
                  <a:lnTo>
                    <a:pt x="1993595" y="225171"/>
                  </a:lnTo>
                  <a:lnTo>
                    <a:pt x="1978279" y="166255"/>
                  </a:lnTo>
                  <a:lnTo>
                    <a:pt x="1943735" y="121818"/>
                  </a:lnTo>
                  <a:lnTo>
                    <a:pt x="1918589" y="107403"/>
                  </a:lnTo>
                  <a:lnTo>
                    <a:pt x="1918589" y="225171"/>
                  </a:lnTo>
                  <a:lnTo>
                    <a:pt x="1799590" y="225171"/>
                  </a:lnTo>
                  <a:lnTo>
                    <a:pt x="1811147" y="186512"/>
                  </a:lnTo>
                  <a:lnTo>
                    <a:pt x="1847596" y="160591"/>
                  </a:lnTo>
                  <a:lnTo>
                    <a:pt x="1858772" y="159486"/>
                  </a:lnTo>
                  <a:lnTo>
                    <a:pt x="1866265" y="159486"/>
                  </a:lnTo>
                  <a:lnTo>
                    <a:pt x="1873631" y="160909"/>
                  </a:lnTo>
                  <a:lnTo>
                    <a:pt x="1880616" y="163753"/>
                  </a:lnTo>
                  <a:lnTo>
                    <a:pt x="1887728" y="166179"/>
                  </a:lnTo>
                  <a:lnTo>
                    <a:pt x="1894078" y="170230"/>
                  </a:lnTo>
                  <a:lnTo>
                    <a:pt x="1899666" y="175907"/>
                  </a:lnTo>
                  <a:lnTo>
                    <a:pt x="1905127" y="181190"/>
                  </a:lnTo>
                  <a:lnTo>
                    <a:pt x="1917954" y="217220"/>
                  </a:lnTo>
                  <a:lnTo>
                    <a:pt x="1918589" y="225171"/>
                  </a:lnTo>
                  <a:lnTo>
                    <a:pt x="1918589" y="107403"/>
                  </a:lnTo>
                  <a:lnTo>
                    <a:pt x="1892808" y="99618"/>
                  </a:lnTo>
                  <a:lnTo>
                    <a:pt x="1861185" y="96850"/>
                  </a:lnTo>
                  <a:lnTo>
                    <a:pt x="1844802" y="97523"/>
                  </a:lnTo>
                  <a:lnTo>
                    <a:pt x="1801368" y="107797"/>
                  </a:lnTo>
                  <a:lnTo>
                    <a:pt x="1766570" y="128765"/>
                  </a:lnTo>
                  <a:lnTo>
                    <a:pt x="1741170" y="160235"/>
                  </a:lnTo>
                  <a:lnTo>
                    <a:pt x="1725549" y="200647"/>
                  </a:lnTo>
                  <a:lnTo>
                    <a:pt x="1720215" y="248907"/>
                  </a:lnTo>
                  <a:lnTo>
                    <a:pt x="1726057" y="307568"/>
                  </a:lnTo>
                  <a:lnTo>
                    <a:pt x="1743583" y="353212"/>
                  </a:lnTo>
                  <a:lnTo>
                    <a:pt x="1772666" y="385826"/>
                  </a:lnTo>
                  <a:lnTo>
                    <a:pt x="1813433" y="405384"/>
                  </a:lnTo>
                  <a:lnTo>
                    <a:pt x="1865884" y="411911"/>
                  </a:lnTo>
                  <a:lnTo>
                    <a:pt x="1888490" y="410349"/>
                  </a:lnTo>
                  <a:lnTo>
                    <a:pt x="1928749" y="397865"/>
                  </a:lnTo>
                  <a:lnTo>
                    <a:pt x="1962023" y="373164"/>
                  </a:lnTo>
                  <a:lnTo>
                    <a:pt x="1985645" y="337578"/>
                  </a:lnTo>
                  <a:lnTo>
                    <a:pt x="1993773" y="315810"/>
                  </a:lnTo>
                  <a:lnTo>
                    <a:pt x="1914398" y="315810"/>
                  </a:lnTo>
                  <a:lnTo>
                    <a:pt x="1911731" y="323291"/>
                  </a:lnTo>
                  <a:lnTo>
                    <a:pt x="1907667" y="329946"/>
                  </a:lnTo>
                  <a:lnTo>
                    <a:pt x="1871472" y="348716"/>
                  </a:lnTo>
                  <a:lnTo>
                    <a:pt x="1862328" y="349250"/>
                  </a:lnTo>
                  <a:lnTo>
                    <a:pt x="1848739" y="347992"/>
                  </a:lnTo>
                  <a:lnTo>
                    <a:pt x="1808480" y="318274"/>
                  </a:lnTo>
                  <a:lnTo>
                    <a:pt x="1797177" y="275056"/>
                  </a:lnTo>
                  <a:lnTo>
                    <a:pt x="1997837" y="275056"/>
                  </a:lnTo>
                  <a:close/>
                </a:path>
              </a:pathLst>
            </a:custGeom>
            <a:solidFill>
              <a:srgbClr val="FFFFFF">
                <a:alpha val="34901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022091" y="7030211"/>
              <a:ext cx="0" cy="315595"/>
            </a:xfrm>
            <a:custGeom>
              <a:avLst/>
              <a:gdLst/>
              <a:ahLst/>
              <a:cxnLst/>
              <a:rect l="l" t="t" r="r" b="b"/>
              <a:pathLst>
                <a:path h="315595">
                  <a:moveTo>
                    <a:pt x="0" y="0"/>
                  </a:moveTo>
                  <a:lnTo>
                    <a:pt x="0" y="315226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07664" y="7051547"/>
              <a:ext cx="3268980" cy="268224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/>
        </p:nvSpPr>
        <p:spPr>
          <a:xfrm>
            <a:off x="278675" y="1109147"/>
            <a:ext cx="4267200" cy="10350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+mj-lt"/>
              </a:rPr>
              <a:t>участников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1375" y="1050458"/>
            <a:ext cx="6385545" cy="478915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" y="2934788"/>
            <a:ext cx="4109467" cy="2904828"/>
          </a:xfrm>
          <a:prstGeom prst="rect">
            <a:avLst/>
          </a:prstGeom>
        </p:spPr>
      </p:pic>
      <p:pic>
        <p:nvPicPr>
          <p:cNvPr id="11" name="Picture 6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924" y="187740"/>
            <a:ext cx="596294" cy="117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92197" y="984726"/>
            <a:ext cx="19180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+mj-lt"/>
              </a:rPr>
              <a:t>1500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8674" y="202901"/>
            <a:ext cx="10598332" cy="627172"/>
          </a:xfrm>
          <a:prstGeom prst="rect">
            <a:avLst/>
          </a:prstGeom>
        </p:spPr>
        <p:txBody>
          <a:bodyPr vert="horz" wrap="square" lIns="0" tIns="11507" rIns="0" bIns="0" numCol="1" rtlCol="0" anchor="ctr" anchorCtr="0" compatLnSpc="1">
            <a:spAutoFit/>
          </a:bodyPr>
          <a:lstStyle/>
          <a:p>
            <a:pPr marL="11430">
              <a:lnSpc>
                <a:spcPct val="100000"/>
              </a:lnSpc>
              <a:spcBef>
                <a:spcPts val="90"/>
              </a:spcBef>
            </a:pPr>
            <a:r>
              <a:rPr lang="ru-RU" sz="4000" b="1" dirty="0" smtClean="0">
                <a:solidFill>
                  <a:srgbClr val="C00000"/>
                </a:solidFill>
                <a:latin typeface="Pervye Extended Bold" panose="020B0705040502020204" pitchFamily="34" charset="0"/>
                <a:ea typeface="Pervye Extended Bold" panose="020B0705040502020204" pitchFamily="34" charset="0"/>
              </a:rPr>
              <a:t>Конкурс «Большая перемена» </a:t>
            </a:r>
            <a:endParaRPr sz="4000" b="1" dirty="0">
              <a:solidFill>
                <a:srgbClr val="C00000"/>
              </a:solidFill>
              <a:latin typeface="Pervye Extended Bold" panose="020B0705040502020204" pitchFamily="34" charset="0"/>
              <a:ea typeface="Pervye Extended Bold" panose="020B0705040502020204" pitchFamily="3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65760" y="6168056"/>
            <a:ext cx="10951159" cy="684649"/>
            <a:chOff x="1523" y="6807706"/>
            <a:chExt cx="10692765" cy="755650"/>
          </a:xfrm>
        </p:grpSpPr>
        <p:sp>
          <p:nvSpPr>
            <p:cNvPr id="4" name="object 4"/>
            <p:cNvSpPr/>
            <p:nvPr/>
          </p:nvSpPr>
          <p:spPr>
            <a:xfrm>
              <a:off x="1523" y="6807706"/>
              <a:ext cx="10692765" cy="755650"/>
            </a:xfrm>
            <a:custGeom>
              <a:avLst/>
              <a:gdLst/>
              <a:ahLst/>
              <a:cxnLst/>
              <a:rect l="l" t="t" r="r" b="b"/>
              <a:pathLst>
                <a:path w="10692765" h="755650">
                  <a:moveTo>
                    <a:pt x="10692257" y="0"/>
                  </a:moveTo>
                  <a:lnTo>
                    <a:pt x="0" y="0"/>
                  </a:lnTo>
                  <a:lnTo>
                    <a:pt x="0" y="755548"/>
                  </a:lnTo>
                  <a:lnTo>
                    <a:pt x="10692257" y="755548"/>
                  </a:lnTo>
                  <a:lnTo>
                    <a:pt x="10692257" y="0"/>
                  </a:lnTo>
                  <a:close/>
                </a:path>
              </a:pathLst>
            </a:custGeom>
            <a:solidFill>
              <a:srgbClr val="1F4FE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08076" y="6933691"/>
              <a:ext cx="1998345" cy="546100"/>
            </a:xfrm>
            <a:custGeom>
              <a:avLst/>
              <a:gdLst/>
              <a:ahLst/>
              <a:cxnLst/>
              <a:rect l="l" t="t" r="r" b="b"/>
              <a:pathLst>
                <a:path w="1998345" h="546100">
                  <a:moveTo>
                    <a:pt x="317944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0" y="403860"/>
                  </a:lnTo>
                  <a:lnTo>
                    <a:pt x="80530" y="403860"/>
                  </a:lnTo>
                  <a:lnTo>
                    <a:pt x="80530" y="68580"/>
                  </a:lnTo>
                  <a:lnTo>
                    <a:pt x="236829" y="68580"/>
                  </a:lnTo>
                  <a:lnTo>
                    <a:pt x="236829" y="403860"/>
                  </a:lnTo>
                  <a:lnTo>
                    <a:pt x="317944" y="403860"/>
                  </a:lnTo>
                  <a:lnTo>
                    <a:pt x="317944" y="68580"/>
                  </a:lnTo>
                  <a:lnTo>
                    <a:pt x="317944" y="0"/>
                  </a:lnTo>
                  <a:close/>
                </a:path>
                <a:path w="1998345" h="546100">
                  <a:moveTo>
                    <a:pt x="624611" y="275056"/>
                  </a:moveTo>
                  <a:lnTo>
                    <a:pt x="622427" y="233159"/>
                  </a:lnTo>
                  <a:lnTo>
                    <a:pt x="620979" y="225171"/>
                  </a:lnTo>
                  <a:lnTo>
                    <a:pt x="615873" y="196900"/>
                  </a:lnTo>
                  <a:lnTo>
                    <a:pt x="600824" y="159486"/>
                  </a:lnTo>
                  <a:lnTo>
                    <a:pt x="570420" y="121818"/>
                  </a:lnTo>
                  <a:lnTo>
                    <a:pt x="545261" y="107403"/>
                  </a:lnTo>
                  <a:lnTo>
                    <a:pt x="545261" y="225171"/>
                  </a:lnTo>
                  <a:lnTo>
                    <a:pt x="426262" y="225171"/>
                  </a:lnTo>
                  <a:lnTo>
                    <a:pt x="437794" y="186512"/>
                  </a:lnTo>
                  <a:lnTo>
                    <a:pt x="474281" y="160591"/>
                  </a:lnTo>
                  <a:lnTo>
                    <a:pt x="485470" y="159486"/>
                  </a:lnTo>
                  <a:lnTo>
                    <a:pt x="492963" y="159486"/>
                  </a:lnTo>
                  <a:lnTo>
                    <a:pt x="500253" y="160909"/>
                  </a:lnTo>
                  <a:lnTo>
                    <a:pt x="507365" y="163753"/>
                  </a:lnTo>
                  <a:lnTo>
                    <a:pt x="514464" y="166179"/>
                  </a:lnTo>
                  <a:lnTo>
                    <a:pt x="520788" y="170230"/>
                  </a:lnTo>
                  <a:lnTo>
                    <a:pt x="526313" y="175907"/>
                  </a:lnTo>
                  <a:lnTo>
                    <a:pt x="531837" y="181190"/>
                  </a:lnTo>
                  <a:lnTo>
                    <a:pt x="544664" y="217220"/>
                  </a:lnTo>
                  <a:lnTo>
                    <a:pt x="545261" y="225171"/>
                  </a:lnTo>
                  <a:lnTo>
                    <a:pt x="545261" y="107403"/>
                  </a:lnTo>
                  <a:lnTo>
                    <a:pt x="519506" y="99618"/>
                  </a:lnTo>
                  <a:lnTo>
                    <a:pt x="487832" y="96850"/>
                  </a:lnTo>
                  <a:lnTo>
                    <a:pt x="471436" y="97523"/>
                  </a:lnTo>
                  <a:lnTo>
                    <a:pt x="428028" y="107797"/>
                  </a:lnTo>
                  <a:lnTo>
                    <a:pt x="393280" y="128765"/>
                  </a:lnTo>
                  <a:lnTo>
                    <a:pt x="367919" y="160235"/>
                  </a:lnTo>
                  <a:lnTo>
                    <a:pt x="352247" y="200647"/>
                  </a:lnTo>
                  <a:lnTo>
                    <a:pt x="346913" y="248907"/>
                  </a:lnTo>
                  <a:lnTo>
                    <a:pt x="352742" y="307568"/>
                  </a:lnTo>
                  <a:lnTo>
                    <a:pt x="370205" y="353212"/>
                  </a:lnTo>
                  <a:lnTo>
                    <a:pt x="399351" y="385826"/>
                  </a:lnTo>
                  <a:lnTo>
                    <a:pt x="440118" y="405384"/>
                  </a:lnTo>
                  <a:lnTo>
                    <a:pt x="492569" y="411911"/>
                  </a:lnTo>
                  <a:lnTo>
                    <a:pt x="515137" y="410349"/>
                  </a:lnTo>
                  <a:lnTo>
                    <a:pt x="555409" y="397865"/>
                  </a:lnTo>
                  <a:lnTo>
                    <a:pt x="588708" y="373164"/>
                  </a:lnTo>
                  <a:lnTo>
                    <a:pt x="604621" y="349250"/>
                  </a:lnTo>
                  <a:lnTo>
                    <a:pt x="612394" y="337578"/>
                  </a:lnTo>
                  <a:lnTo>
                    <a:pt x="620458" y="315810"/>
                  </a:lnTo>
                  <a:lnTo>
                    <a:pt x="541121" y="315810"/>
                  </a:lnTo>
                  <a:lnTo>
                    <a:pt x="538378" y="323291"/>
                  </a:lnTo>
                  <a:lnTo>
                    <a:pt x="534314" y="329946"/>
                  </a:lnTo>
                  <a:lnTo>
                    <a:pt x="498182" y="348716"/>
                  </a:lnTo>
                  <a:lnTo>
                    <a:pt x="489013" y="349250"/>
                  </a:lnTo>
                  <a:lnTo>
                    <a:pt x="475462" y="347992"/>
                  </a:lnTo>
                  <a:lnTo>
                    <a:pt x="435203" y="318274"/>
                  </a:lnTo>
                  <a:lnTo>
                    <a:pt x="423887" y="275056"/>
                  </a:lnTo>
                  <a:lnTo>
                    <a:pt x="624611" y="275056"/>
                  </a:lnTo>
                  <a:close/>
                </a:path>
                <a:path w="1998345" h="546100">
                  <a:moveTo>
                    <a:pt x="938911" y="257403"/>
                  </a:moveTo>
                  <a:lnTo>
                    <a:pt x="933577" y="205295"/>
                  </a:lnTo>
                  <a:lnTo>
                    <a:pt x="918210" y="162369"/>
                  </a:lnTo>
                  <a:lnTo>
                    <a:pt x="917575" y="161315"/>
                  </a:lnTo>
                  <a:lnTo>
                    <a:pt x="911225" y="150329"/>
                  </a:lnTo>
                  <a:lnTo>
                    <a:pt x="885063" y="121170"/>
                  </a:lnTo>
                  <a:lnTo>
                    <a:pt x="860806" y="106832"/>
                  </a:lnTo>
                  <a:lnTo>
                    <a:pt x="860806" y="251929"/>
                  </a:lnTo>
                  <a:lnTo>
                    <a:pt x="856615" y="292379"/>
                  </a:lnTo>
                  <a:lnTo>
                    <a:pt x="844169" y="321259"/>
                  </a:lnTo>
                  <a:lnTo>
                    <a:pt x="823468" y="338607"/>
                  </a:lnTo>
                  <a:lnTo>
                    <a:pt x="794512" y="344385"/>
                  </a:lnTo>
                  <a:lnTo>
                    <a:pt x="766318" y="338302"/>
                  </a:lnTo>
                  <a:lnTo>
                    <a:pt x="746125" y="320065"/>
                  </a:lnTo>
                  <a:lnTo>
                    <a:pt x="733933" y="289648"/>
                  </a:lnTo>
                  <a:lnTo>
                    <a:pt x="729996" y="247065"/>
                  </a:lnTo>
                  <a:lnTo>
                    <a:pt x="731139" y="228815"/>
                  </a:lnTo>
                  <a:lnTo>
                    <a:pt x="748284" y="185026"/>
                  </a:lnTo>
                  <a:lnTo>
                    <a:pt x="781685" y="162801"/>
                  </a:lnTo>
                  <a:lnTo>
                    <a:pt x="795020" y="161315"/>
                  </a:lnTo>
                  <a:lnTo>
                    <a:pt x="808863" y="162915"/>
                  </a:lnTo>
                  <a:lnTo>
                    <a:pt x="842391" y="186855"/>
                  </a:lnTo>
                  <a:lnTo>
                    <a:pt x="859663" y="232816"/>
                  </a:lnTo>
                  <a:lnTo>
                    <a:pt x="860806" y="251929"/>
                  </a:lnTo>
                  <a:lnTo>
                    <a:pt x="860806" y="106832"/>
                  </a:lnTo>
                  <a:lnTo>
                    <a:pt x="851408" y="102997"/>
                  </a:lnTo>
                  <a:lnTo>
                    <a:pt x="839089" y="99580"/>
                  </a:lnTo>
                  <a:lnTo>
                    <a:pt x="826262" y="97523"/>
                  </a:lnTo>
                  <a:lnTo>
                    <a:pt x="812800" y="96837"/>
                  </a:lnTo>
                  <a:lnTo>
                    <a:pt x="787400" y="99618"/>
                  </a:lnTo>
                  <a:lnTo>
                    <a:pt x="765302" y="107937"/>
                  </a:lnTo>
                  <a:lnTo>
                    <a:pt x="746760" y="121818"/>
                  </a:lnTo>
                  <a:lnTo>
                    <a:pt x="731774" y="141249"/>
                  </a:lnTo>
                  <a:lnTo>
                    <a:pt x="731139" y="104736"/>
                  </a:lnTo>
                  <a:lnTo>
                    <a:pt x="657123" y="104736"/>
                  </a:lnTo>
                  <a:lnTo>
                    <a:pt x="657123" y="545706"/>
                  </a:lnTo>
                  <a:lnTo>
                    <a:pt x="732917" y="545706"/>
                  </a:lnTo>
                  <a:lnTo>
                    <a:pt x="732917" y="365061"/>
                  </a:lnTo>
                  <a:lnTo>
                    <a:pt x="750570" y="385559"/>
                  </a:lnTo>
                  <a:lnTo>
                    <a:pt x="770763" y="400189"/>
                  </a:lnTo>
                  <a:lnTo>
                    <a:pt x="793750" y="408965"/>
                  </a:lnTo>
                  <a:lnTo>
                    <a:pt x="819404" y="411899"/>
                  </a:lnTo>
                  <a:lnTo>
                    <a:pt x="833120" y="411213"/>
                  </a:lnTo>
                  <a:lnTo>
                    <a:pt x="880491" y="394601"/>
                  </a:lnTo>
                  <a:lnTo>
                    <a:pt x="910082" y="365061"/>
                  </a:lnTo>
                  <a:lnTo>
                    <a:pt x="921766" y="344385"/>
                  </a:lnTo>
                  <a:lnTo>
                    <a:pt x="926338" y="333590"/>
                  </a:lnTo>
                  <a:lnTo>
                    <a:pt x="930656" y="320065"/>
                  </a:lnTo>
                  <a:lnTo>
                    <a:pt x="934339" y="305435"/>
                  </a:lnTo>
                  <a:lnTo>
                    <a:pt x="936879" y="290106"/>
                  </a:lnTo>
                  <a:lnTo>
                    <a:pt x="938403" y="274104"/>
                  </a:lnTo>
                  <a:lnTo>
                    <a:pt x="938911" y="257403"/>
                  </a:lnTo>
                  <a:close/>
                </a:path>
                <a:path w="1998345" h="546100">
                  <a:moveTo>
                    <a:pt x="1272667" y="318236"/>
                  </a:moveTo>
                  <a:lnTo>
                    <a:pt x="1262380" y="275513"/>
                  </a:lnTo>
                  <a:lnTo>
                    <a:pt x="1237234" y="250736"/>
                  </a:lnTo>
                  <a:lnTo>
                    <a:pt x="1230503" y="246672"/>
                  </a:lnTo>
                  <a:lnTo>
                    <a:pt x="1223518" y="243827"/>
                  </a:lnTo>
                  <a:lnTo>
                    <a:pt x="1216406" y="242214"/>
                  </a:lnTo>
                  <a:lnTo>
                    <a:pt x="1226312" y="238556"/>
                  </a:lnTo>
                  <a:lnTo>
                    <a:pt x="1256157" y="211455"/>
                  </a:lnTo>
                  <a:lnTo>
                    <a:pt x="1263777" y="177126"/>
                  </a:lnTo>
                  <a:lnTo>
                    <a:pt x="1263523" y="169900"/>
                  </a:lnTo>
                  <a:lnTo>
                    <a:pt x="1248283" y="131127"/>
                  </a:lnTo>
                  <a:lnTo>
                    <a:pt x="1214120" y="110832"/>
                  </a:lnTo>
                  <a:lnTo>
                    <a:pt x="1196340" y="106641"/>
                  </a:lnTo>
                  <a:lnTo>
                    <a:pt x="1196340" y="307289"/>
                  </a:lnTo>
                  <a:lnTo>
                    <a:pt x="1193165" y="325120"/>
                  </a:lnTo>
                  <a:lnTo>
                    <a:pt x="1183767" y="337845"/>
                  </a:lnTo>
                  <a:lnTo>
                    <a:pt x="1168019" y="345490"/>
                  </a:lnTo>
                  <a:lnTo>
                    <a:pt x="1146048" y="348030"/>
                  </a:lnTo>
                  <a:lnTo>
                    <a:pt x="1042276" y="348030"/>
                  </a:lnTo>
                  <a:lnTo>
                    <a:pt x="1042276" y="267144"/>
                  </a:lnTo>
                  <a:lnTo>
                    <a:pt x="1150747" y="267144"/>
                  </a:lnTo>
                  <a:lnTo>
                    <a:pt x="1170686" y="269646"/>
                  </a:lnTo>
                  <a:lnTo>
                    <a:pt x="1184910" y="277177"/>
                  </a:lnTo>
                  <a:lnTo>
                    <a:pt x="1193546" y="289725"/>
                  </a:lnTo>
                  <a:lnTo>
                    <a:pt x="1196340" y="307289"/>
                  </a:lnTo>
                  <a:lnTo>
                    <a:pt x="1196340" y="106641"/>
                  </a:lnTo>
                  <a:lnTo>
                    <a:pt x="1194308" y="106260"/>
                  </a:lnTo>
                  <a:lnTo>
                    <a:pt x="1188085" y="105651"/>
                  </a:lnTo>
                  <a:lnTo>
                    <a:pt x="1188085" y="192341"/>
                  </a:lnTo>
                  <a:lnTo>
                    <a:pt x="1188085" y="201345"/>
                  </a:lnTo>
                  <a:lnTo>
                    <a:pt x="1147826" y="221627"/>
                  </a:lnTo>
                  <a:lnTo>
                    <a:pt x="1042276" y="221627"/>
                  </a:lnTo>
                  <a:lnTo>
                    <a:pt x="1042276" y="158267"/>
                  </a:lnTo>
                  <a:lnTo>
                    <a:pt x="1146048" y="158267"/>
                  </a:lnTo>
                  <a:lnTo>
                    <a:pt x="1164336" y="160388"/>
                  </a:lnTo>
                  <a:lnTo>
                    <a:pt x="1177544" y="166789"/>
                  </a:lnTo>
                  <a:lnTo>
                    <a:pt x="1185418" y="177431"/>
                  </a:lnTo>
                  <a:lnTo>
                    <a:pt x="1188085" y="192341"/>
                  </a:lnTo>
                  <a:lnTo>
                    <a:pt x="1188085" y="105651"/>
                  </a:lnTo>
                  <a:lnTo>
                    <a:pt x="1182751" y="105130"/>
                  </a:lnTo>
                  <a:lnTo>
                    <a:pt x="1170305" y="104749"/>
                  </a:lnTo>
                  <a:lnTo>
                    <a:pt x="968883" y="104749"/>
                  </a:lnTo>
                  <a:lnTo>
                    <a:pt x="968883" y="403987"/>
                  </a:lnTo>
                  <a:lnTo>
                    <a:pt x="1157224" y="403987"/>
                  </a:lnTo>
                  <a:lnTo>
                    <a:pt x="1198499" y="400570"/>
                  </a:lnTo>
                  <a:lnTo>
                    <a:pt x="1238631" y="385483"/>
                  </a:lnTo>
                  <a:lnTo>
                    <a:pt x="1266190" y="352907"/>
                  </a:lnTo>
                  <a:lnTo>
                    <a:pt x="1267358" y="348030"/>
                  </a:lnTo>
                  <a:lnTo>
                    <a:pt x="1272286" y="327469"/>
                  </a:lnTo>
                  <a:lnTo>
                    <a:pt x="1272667" y="318236"/>
                  </a:lnTo>
                  <a:close/>
                </a:path>
                <a:path w="1998345" h="546100">
                  <a:moveTo>
                    <a:pt x="1583944" y="301205"/>
                  </a:moveTo>
                  <a:lnTo>
                    <a:pt x="1576832" y="257860"/>
                  </a:lnTo>
                  <a:lnTo>
                    <a:pt x="1540256" y="214960"/>
                  </a:lnTo>
                  <a:lnTo>
                    <a:pt x="1517650" y="205752"/>
                  </a:lnTo>
                  <a:lnTo>
                    <a:pt x="1517650" y="301205"/>
                  </a:lnTo>
                  <a:lnTo>
                    <a:pt x="1516888" y="311238"/>
                  </a:lnTo>
                  <a:lnTo>
                    <a:pt x="1491615" y="342252"/>
                  </a:lnTo>
                  <a:lnTo>
                    <a:pt x="1472692" y="344995"/>
                  </a:lnTo>
                  <a:lnTo>
                    <a:pt x="1380363" y="344995"/>
                  </a:lnTo>
                  <a:lnTo>
                    <a:pt x="1380363" y="256806"/>
                  </a:lnTo>
                  <a:lnTo>
                    <a:pt x="1472692" y="256806"/>
                  </a:lnTo>
                  <a:lnTo>
                    <a:pt x="1511046" y="274510"/>
                  </a:lnTo>
                  <a:lnTo>
                    <a:pt x="1517650" y="301205"/>
                  </a:lnTo>
                  <a:lnTo>
                    <a:pt x="1517650" y="205752"/>
                  </a:lnTo>
                  <a:lnTo>
                    <a:pt x="1501140" y="201879"/>
                  </a:lnTo>
                  <a:lnTo>
                    <a:pt x="1477391" y="200240"/>
                  </a:lnTo>
                  <a:lnTo>
                    <a:pt x="1380363" y="200240"/>
                  </a:lnTo>
                  <a:lnTo>
                    <a:pt x="1380363" y="104749"/>
                  </a:lnTo>
                  <a:lnTo>
                    <a:pt x="1305179" y="104749"/>
                  </a:lnTo>
                  <a:lnTo>
                    <a:pt x="1305179" y="403987"/>
                  </a:lnTo>
                  <a:lnTo>
                    <a:pt x="1477391" y="403987"/>
                  </a:lnTo>
                  <a:lnTo>
                    <a:pt x="1501140" y="402348"/>
                  </a:lnTo>
                  <a:lnTo>
                    <a:pt x="1540256" y="389280"/>
                  </a:lnTo>
                  <a:lnTo>
                    <a:pt x="1567942" y="363016"/>
                  </a:lnTo>
                  <a:lnTo>
                    <a:pt x="1576959" y="344995"/>
                  </a:lnTo>
                  <a:lnTo>
                    <a:pt x="1582166" y="324688"/>
                  </a:lnTo>
                  <a:lnTo>
                    <a:pt x="1583944" y="301205"/>
                  </a:lnTo>
                  <a:close/>
                </a:path>
                <a:path w="1998345" h="546100">
                  <a:moveTo>
                    <a:pt x="1685798" y="104749"/>
                  </a:moveTo>
                  <a:lnTo>
                    <a:pt x="1608836" y="104749"/>
                  </a:lnTo>
                  <a:lnTo>
                    <a:pt x="1608836" y="403987"/>
                  </a:lnTo>
                  <a:lnTo>
                    <a:pt x="1685798" y="403987"/>
                  </a:lnTo>
                  <a:lnTo>
                    <a:pt x="1685798" y="104749"/>
                  </a:lnTo>
                  <a:close/>
                </a:path>
                <a:path w="1998345" h="546100">
                  <a:moveTo>
                    <a:pt x="1997837" y="275056"/>
                  </a:moveTo>
                  <a:lnTo>
                    <a:pt x="1995678" y="233159"/>
                  </a:lnTo>
                  <a:lnTo>
                    <a:pt x="1993595" y="225171"/>
                  </a:lnTo>
                  <a:lnTo>
                    <a:pt x="1978279" y="166255"/>
                  </a:lnTo>
                  <a:lnTo>
                    <a:pt x="1943735" y="121818"/>
                  </a:lnTo>
                  <a:lnTo>
                    <a:pt x="1918589" y="107403"/>
                  </a:lnTo>
                  <a:lnTo>
                    <a:pt x="1918589" y="225171"/>
                  </a:lnTo>
                  <a:lnTo>
                    <a:pt x="1799590" y="225171"/>
                  </a:lnTo>
                  <a:lnTo>
                    <a:pt x="1811147" y="186512"/>
                  </a:lnTo>
                  <a:lnTo>
                    <a:pt x="1847596" y="160591"/>
                  </a:lnTo>
                  <a:lnTo>
                    <a:pt x="1858772" y="159486"/>
                  </a:lnTo>
                  <a:lnTo>
                    <a:pt x="1866265" y="159486"/>
                  </a:lnTo>
                  <a:lnTo>
                    <a:pt x="1873631" y="160909"/>
                  </a:lnTo>
                  <a:lnTo>
                    <a:pt x="1880616" y="163753"/>
                  </a:lnTo>
                  <a:lnTo>
                    <a:pt x="1887728" y="166179"/>
                  </a:lnTo>
                  <a:lnTo>
                    <a:pt x="1894078" y="170230"/>
                  </a:lnTo>
                  <a:lnTo>
                    <a:pt x="1899666" y="175907"/>
                  </a:lnTo>
                  <a:lnTo>
                    <a:pt x="1905127" y="181190"/>
                  </a:lnTo>
                  <a:lnTo>
                    <a:pt x="1917954" y="217220"/>
                  </a:lnTo>
                  <a:lnTo>
                    <a:pt x="1918589" y="225171"/>
                  </a:lnTo>
                  <a:lnTo>
                    <a:pt x="1918589" y="107403"/>
                  </a:lnTo>
                  <a:lnTo>
                    <a:pt x="1892808" y="99618"/>
                  </a:lnTo>
                  <a:lnTo>
                    <a:pt x="1861185" y="96850"/>
                  </a:lnTo>
                  <a:lnTo>
                    <a:pt x="1844802" y="97523"/>
                  </a:lnTo>
                  <a:lnTo>
                    <a:pt x="1801368" y="107797"/>
                  </a:lnTo>
                  <a:lnTo>
                    <a:pt x="1766570" y="128765"/>
                  </a:lnTo>
                  <a:lnTo>
                    <a:pt x="1741170" y="160235"/>
                  </a:lnTo>
                  <a:lnTo>
                    <a:pt x="1725549" y="200647"/>
                  </a:lnTo>
                  <a:lnTo>
                    <a:pt x="1720215" y="248907"/>
                  </a:lnTo>
                  <a:lnTo>
                    <a:pt x="1726057" y="307568"/>
                  </a:lnTo>
                  <a:lnTo>
                    <a:pt x="1743583" y="353212"/>
                  </a:lnTo>
                  <a:lnTo>
                    <a:pt x="1772666" y="385826"/>
                  </a:lnTo>
                  <a:lnTo>
                    <a:pt x="1813433" y="405384"/>
                  </a:lnTo>
                  <a:lnTo>
                    <a:pt x="1865884" y="411911"/>
                  </a:lnTo>
                  <a:lnTo>
                    <a:pt x="1888490" y="410349"/>
                  </a:lnTo>
                  <a:lnTo>
                    <a:pt x="1928749" y="397865"/>
                  </a:lnTo>
                  <a:lnTo>
                    <a:pt x="1962023" y="373164"/>
                  </a:lnTo>
                  <a:lnTo>
                    <a:pt x="1985645" y="337578"/>
                  </a:lnTo>
                  <a:lnTo>
                    <a:pt x="1993773" y="315810"/>
                  </a:lnTo>
                  <a:lnTo>
                    <a:pt x="1914398" y="315810"/>
                  </a:lnTo>
                  <a:lnTo>
                    <a:pt x="1911731" y="323291"/>
                  </a:lnTo>
                  <a:lnTo>
                    <a:pt x="1907667" y="329946"/>
                  </a:lnTo>
                  <a:lnTo>
                    <a:pt x="1871472" y="348716"/>
                  </a:lnTo>
                  <a:lnTo>
                    <a:pt x="1862328" y="349250"/>
                  </a:lnTo>
                  <a:lnTo>
                    <a:pt x="1848739" y="347992"/>
                  </a:lnTo>
                  <a:lnTo>
                    <a:pt x="1808480" y="318274"/>
                  </a:lnTo>
                  <a:lnTo>
                    <a:pt x="1797177" y="275056"/>
                  </a:lnTo>
                  <a:lnTo>
                    <a:pt x="1997837" y="275056"/>
                  </a:lnTo>
                  <a:close/>
                </a:path>
              </a:pathLst>
            </a:custGeom>
            <a:solidFill>
              <a:srgbClr val="FFFFFF">
                <a:alpha val="34901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022091" y="7030211"/>
              <a:ext cx="0" cy="315595"/>
            </a:xfrm>
            <a:custGeom>
              <a:avLst/>
              <a:gdLst/>
              <a:ahLst/>
              <a:cxnLst/>
              <a:rect l="l" t="t" r="r" b="b"/>
              <a:pathLst>
                <a:path h="315595">
                  <a:moveTo>
                    <a:pt x="0" y="0"/>
                  </a:moveTo>
                  <a:lnTo>
                    <a:pt x="0" y="315226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07664" y="7051547"/>
              <a:ext cx="3268980" cy="268224"/>
            </a:xfrm>
            <a:prstGeom prst="rect">
              <a:avLst/>
            </a:prstGeom>
          </p:spPr>
        </p:pic>
      </p:grpSp>
      <p:pic>
        <p:nvPicPr>
          <p:cNvPr id="11" name="Picture 6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924" y="187740"/>
            <a:ext cx="596294" cy="117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92197" y="984726"/>
            <a:ext cx="47221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dirty="0" smtClean="0">
                <a:solidFill>
                  <a:prstClr val="white"/>
                </a:solidFill>
                <a:latin typeface="+mj-lt"/>
                <a:cs typeface="Arial"/>
              </a:rPr>
              <a:t>33 победителя</a:t>
            </a:r>
            <a:endParaRPr kumimoji="0" lang="ru-RU" sz="4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4371" y="830073"/>
            <a:ext cx="6739248" cy="517519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674" y="944220"/>
            <a:ext cx="4307202" cy="501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373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8674" y="202901"/>
            <a:ext cx="10598332" cy="627172"/>
          </a:xfrm>
          <a:prstGeom prst="rect">
            <a:avLst/>
          </a:prstGeom>
        </p:spPr>
        <p:txBody>
          <a:bodyPr vert="horz" wrap="square" lIns="0" tIns="11507" rIns="0" bIns="0" numCol="1" rtlCol="0" anchor="ctr" anchorCtr="0" compatLnSpc="1">
            <a:spAutoFit/>
          </a:bodyPr>
          <a:lstStyle/>
          <a:p>
            <a:pPr marL="11430">
              <a:lnSpc>
                <a:spcPct val="100000"/>
              </a:lnSpc>
              <a:spcBef>
                <a:spcPts val="90"/>
              </a:spcBef>
            </a:pPr>
            <a:r>
              <a:rPr lang="ru-RU" sz="4000" b="1" dirty="0" smtClean="0">
                <a:solidFill>
                  <a:srgbClr val="C00000"/>
                </a:solidFill>
                <a:latin typeface="Pervye Extended Bold" panose="020B0705040502020204" pitchFamily="34" charset="0"/>
                <a:ea typeface="Pervye Extended Bold" panose="020B0705040502020204" pitchFamily="34" charset="0"/>
              </a:rPr>
              <a:t>Проект «Первый шаг к переменам» </a:t>
            </a:r>
            <a:endParaRPr sz="4000" b="1" dirty="0">
              <a:solidFill>
                <a:srgbClr val="C00000"/>
              </a:solidFill>
              <a:latin typeface="Pervye Extended Bold" panose="020B0705040502020204" pitchFamily="34" charset="0"/>
              <a:ea typeface="Pervye Extended Bold" panose="020B0705040502020204" pitchFamily="3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65760" y="6168056"/>
            <a:ext cx="10951159" cy="684649"/>
            <a:chOff x="1523" y="6807706"/>
            <a:chExt cx="10692765" cy="755650"/>
          </a:xfrm>
        </p:grpSpPr>
        <p:sp>
          <p:nvSpPr>
            <p:cNvPr id="4" name="object 4"/>
            <p:cNvSpPr/>
            <p:nvPr/>
          </p:nvSpPr>
          <p:spPr>
            <a:xfrm>
              <a:off x="1523" y="6807706"/>
              <a:ext cx="10692765" cy="755650"/>
            </a:xfrm>
            <a:custGeom>
              <a:avLst/>
              <a:gdLst/>
              <a:ahLst/>
              <a:cxnLst/>
              <a:rect l="l" t="t" r="r" b="b"/>
              <a:pathLst>
                <a:path w="10692765" h="755650">
                  <a:moveTo>
                    <a:pt x="10692257" y="0"/>
                  </a:moveTo>
                  <a:lnTo>
                    <a:pt x="0" y="0"/>
                  </a:lnTo>
                  <a:lnTo>
                    <a:pt x="0" y="755548"/>
                  </a:lnTo>
                  <a:lnTo>
                    <a:pt x="10692257" y="755548"/>
                  </a:lnTo>
                  <a:lnTo>
                    <a:pt x="10692257" y="0"/>
                  </a:lnTo>
                  <a:close/>
                </a:path>
              </a:pathLst>
            </a:custGeom>
            <a:solidFill>
              <a:srgbClr val="1F4FE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08076" y="6933691"/>
              <a:ext cx="1998345" cy="546100"/>
            </a:xfrm>
            <a:custGeom>
              <a:avLst/>
              <a:gdLst/>
              <a:ahLst/>
              <a:cxnLst/>
              <a:rect l="l" t="t" r="r" b="b"/>
              <a:pathLst>
                <a:path w="1998345" h="546100">
                  <a:moveTo>
                    <a:pt x="317944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0" y="403860"/>
                  </a:lnTo>
                  <a:lnTo>
                    <a:pt x="80530" y="403860"/>
                  </a:lnTo>
                  <a:lnTo>
                    <a:pt x="80530" y="68580"/>
                  </a:lnTo>
                  <a:lnTo>
                    <a:pt x="236829" y="68580"/>
                  </a:lnTo>
                  <a:lnTo>
                    <a:pt x="236829" y="403860"/>
                  </a:lnTo>
                  <a:lnTo>
                    <a:pt x="317944" y="403860"/>
                  </a:lnTo>
                  <a:lnTo>
                    <a:pt x="317944" y="68580"/>
                  </a:lnTo>
                  <a:lnTo>
                    <a:pt x="317944" y="0"/>
                  </a:lnTo>
                  <a:close/>
                </a:path>
                <a:path w="1998345" h="546100">
                  <a:moveTo>
                    <a:pt x="624611" y="275056"/>
                  </a:moveTo>
                  <a:lnTo>
                    <a:pt x="622427" y="233159"/>
                  </a:lnTo>
                  <a:lnTo>
                    <a:pt x="620979" y="225171"/>
                  </a:lnTo>
                  <a:lnTo>
                    <a:pt x="615873" y="196900"/>
                  </a:lnTo>
                  <a:lnTo>
                    <a:pt x="600824" y="159486"/>
                  </a:lnTo>
                  <a:lnTo>
                    <a:pt x="570420" y="121818"/>
                  </a:lnTo>
                  <a:lnTo>
                    <a:pt x="545261" y="107403"/>
                  </a:lnTo>
                  <a:lnTo>
                    <a:pt x="545261" y="225171"/>
                  </a:lnTo>
                  <a:lnTo>
                    <a:pt x="426262" y="225171"/>
                  </a:lnTo>
                  <a:lnTo>
                    <a:pt x="437794" y="186512"/>
                  </a:lnTo>
                  <a:lnTo>
                    <a:pt x="474281" y="160591"/>
                  </a:lnTo>
                  <a:lnTo>
                    <a:pt x="485470" y="159486"/>
                  </a:lnTo>
                  <a:lnTo>
                    <a:pt x="492963" y="159486"/>
                  </a:lnTo>
                  <a:lnTo>
                    <a:pt x="500253" y="160909"/>
                  </a:lnTo>
                  <a:lnTo>
                    <a:pt x="507365" y="163753"/>
                  </a:lnTo>
                  <a:lnTo>
                    <a:pt x="514464" y="166179"/>
                  </a:lnTo>
                  <a:lnTo>
                    <a:pt x="520788" y="170230"/>
                  </a:lnTo>
                  <a:lnTo>
                    <a:pt x="526313" y="175907"/>
                  </a:lnTo>
                  <a:lnTo>
                    <a:pt x="531837" y="181190"/>
                  </a:lnTo>
                  <a:lnTo>
                    <a:pt x="544664" y="217220"/>
                  </a:lnTo>
                  <a:lnTo>
                    <a:pt x="545261" y="225171"/>
                  </a:lnTo>
                  <a:lnTo>
                    <a:pt x="545261" y="107403"/>
                  </a:lnTo>
                  <a:lnTo>
                    <a:pt x="519506" y="99618"/>
                  </a:lnTo>
                  <a:lnTo>
                    <a:pt x="487832" y="96850"/>
                  </a:lnTo>
                  <a:lnTo>
                    <a:pt x="471436" y="97523"/>
                  </a:lnTo>
                  <a:lnTo>
                    <a:pt x="428028" y="107797"/>
                  </a:lnTo>
                  <a:lnTo>
                    <a:pt x="393280" y="128765"/>
                  </a:lnTo>
                  <a:lnTo>
                    <a:pt x="367919" y="160235"/>
                  </a:lnTo>
                  <a:lnTo>
                    <a:pt x="352247" y="200647"/>
                  </a:lnTo>
                  <a:lnTo>
                    <a:pt x="346913" y="248907"/>
                  </a:lnTo>
                  <a:lnTo>
                    <a:pt x="352742" y="307568"/>
                  </a:lnTo>
                  <a:lnTo>
                    <a:pt x="370205" y="353212"/>
                  </a:lnTo>
                  <a:lnTo>
                    <a:pt x="399351" y="385826"/>
                  </a:lnTo>
                  <a:lnTo>
                    <a:pt x="440118" y="405384"/>
                  </a:lnTo>
                  <a:lnTo>
                    <a:pt x="492569" y="411911"/>
                  </a:lnTo>
                  <a:lnTo>
                    <a:pt x="515137" y="410349"/>
                  </a:lnTo>
                  <a:lnTo>
                    <a:pt x="555409" y="397865"/>
                  </a:lnTo>
                  <a:lnTo>
                    <a:pt x="588708" y="373164"/>
                  </a:lnTo>
                  <a:lnTo>
                    <a:pt x="604621" y="349250"/>
                  </a:lnTo>
                  <a:lnTo>
                    <a:pt x="612394" y="337578"/>
                  </a:lnTo>
                  <a:lnTo>
                    <a:pt x="620458" y="315810"/>
                  </a:lnTo>
                  <a:lnTo>
                    <a:pt x="541121" y="315810"/>
                  </a:lnTo>
                  <a:lnTo>
                    <a:pt x="538378" y="323291"/>
                  </a:lnTo>
                  <a:lnTo>
                    <a:pt x="534314" y="329946"/>
                  </a:lnTo>
                  <a:lnTo>
                    <a:pt x="498182" y="348716"/>
                  </a:lnTo>
                  <a:lnTo>
                    <a:pt x="489013" y="349250"/>
                  </a:lnTo>
                  <a:lnTo>
                    <a:pt x="475462" y="347992"/>
                  </a:lnTo>
                  <a:lnTo>
                    <a:pt x="435203" y="318274"/>
                  </a:lnTo>
                  <a:lnTo>
                    <a:pt x="423887" y="275056"/>
                  </a:lnTo>
                  <a:lnTo>
                    <a:pt x="624611" y="275056"/>
                  </a:lnTo>
                  <a:close/>
                </a:path>
                <a:path w="1998345" h="546100">
                  <a:moveTo>
                    <a:pt x="938911" y="257403"/>
                  </a:moveTo>
                  <a:lnTo>
                    <a:pt x="933577" y="205295"/>
                  </a:lnTo>
                  <a:lnTo>
                    <a:pt x="918210" y="162369"/>
                  </a:lnTo>
                  <a:lnTo>
                    <a:pt x="917575" y="161315"/>
                  </a:lnTo>
                  <a:lnTo>
                    <a:pt x="911225" y="150329"/>
                  </a:lnTo>
                  <a:lnTo>
                    <a:pt x="885063" y="121170"/>
                  </a:lnTo>
                  <a:lnTo>
                    <a:pt x="860806" y="106832"/>
                  </a:lnTo>
                  <a:lnTo>
                    <a:pt x="860806" y="251929"/>
                  </a:lnTo>
                  <a:lnTo>
                    <a:pt x="856615" y="292379"/>
                  </a:lnTo>
                  <a:lnTo>
                    <a:pt x="844169" y="321259"/>
                  </a:lnTo>
                  <a:lnTo>
                    <a:pt x="823468" y="338607"/>
                  </a:lnTo>
                  <a:lnTo>
                    <a:pt x="794512" y="344385"/>
                  </a:lnTo>
                  <a:lnTo>
                    <a:pt x="766318" y="338302"/>
                  </a:lnTo>
                  <a:lnTo>
                    <a:pt x="746125" y="320065"/>
                  </a:lnTo>
                  <a:lnTo>
                    <a:pt x="733933" y="289648"/>
                  </a:lnTo>
                  <a:lnTo>
                    <a:pt x="729996" y="247065"/>
                  </a:lnTo>
                  <a:lnTo>
                    <a:pt x="731139" y="228815"/>
                  </a:lnTo>
                  <a:lnTo>
                    <a:pt x="748284" y="185026"/>
                  </a:lnTo>
                  <a:lnTo>
                    <a:pt x="781685" y="162801"/>
                  </a:lnTo>
                  <a:lnTo>
                    <a:pt x="795020" y="161315"/>
                  </a:lnTo>
                  <a:lnTo>
                    <a:pt x="808863" y="162915"/>
                  </a:lnTo>
                  <a:lnTo>
                    <a:pt x="842391" y="186855"/>
                  </a:lnTo>
                  <a:lnTo>
                    <a:pt x="859663" y="232816"/>
                  </a:lnTo>
                  <a:lnTo>
                    <a:pt x="860806" y="251929"/>
                  </a:lnTo>
                  <a:lnTo>
                    <a:pt x="860806" y="106832"/>
                  </a:lnTo>
                  <a:lnTo>
                    <a:pt x="851408" y="102997"/>
                  </a:lnTo>
                  <a:lnTo>
                    <a:pt x="839089" y="99580"/>
                  </a:lnTo>
                  <a:lnTo>
                    <a:pt x="826262" y="97523"/>
                  </a:lnTo>
                  <a:lnTo>
                    <a:pt x="812800" y="96837"/>
                  </a:lnTo>
                  <a:lnTo>
                    <a:pt x="787400" y="99618"/>
                  </a:lnTo>
                  <a:lnTo>
                    <a:pt x="765302" y="107937"/>
                  </a:lnTo>
                  <a:lnTo>
                    <a:pt x="746760" y="121818"/>
                  </a:lnTo>
                  <a:lnTo>
                    <a:pt x="731774" y="141249"/>
                  </a:lnTo>
                  <a:lnTo>
                    <a:pt x="731139" y="104736"/>
                  </a:lnTo>
                  <a:lnTo>
                    <a:pt x="657123" y="104736"/>
                  </a:lnTo>
                  <a:lnTo>
                    <a:pt x="657123" y="545706"/>
                  </a:lnTo>
                  <a:lnTo>
                    <a:pt x="732917" y="545706"/>
                  </a:lnTo>
                  <a:lnTo>
                    <a:pt x="732917" y="365061"/>
                  </a:lnTo>
                  <a:lnTo>
                    <a:pt x="750570" y="385559"/>
                  </a:lnTo>
                  <a:lnTo>
                    <a:pt x="770763" y="400189"/>
                  </a:lnTo>
                  <a:lnTo>
                    <a:pt x="793750" y="408965"/>
                  </a:lnTo>
                  <a:lnTo>
                    <a:pt x="819404" y="411899"/>
                  </a:lnTo>
                  <a:lnTo>
                    <a:pt x="833120" y="411213"/>
                  </a:lnTo>
                  <a:lnTo>
                    <a:pt x="880491" y="394601"/>
                  </a:lnTo>
                  <a:lnTo>
                    <a:pt x="910082" y="365061"/>
                  </a:lnTo>
                  <a:lnTo>
                    <a:pt x="921766" y="344385"/>
                  </a:lnTo>
                  <a:lnTo>
                    <a:pt x="926338" y="333590"/>
                  </a:lnTo>
                  <a:lnTo>
                    <a:pt x="930656" y="320065"/>
                  </a:lnTo>
                  <a:lnTo>
                    <a:pt x="934339" y="305435"/>
                  </a:lnTo>
                  <a:lnTo>
                    <a:pt x="936879" y="290106"/>
                  </a:lnTo>
                  <a:lnTo>
                    <a:pt x="938403" y="274104"/>
                  </a:lnTo>
                  <a:lnTo>
                    <a:pt x="938911" y="257403"/>
                  </a:lnTo>
                  <a:close/>
                </a:path>
                <a:path w="1998345" h="546100">
                  <a:moveTo>
                    <a:pt x="1272667" y="318236"/>
                  </a:moveTo>
                  <a:lnTo>
                    <a:pt x="1262380" y="275513"/>
                  </a:lnTo>
                  <a:lnTo>
                    <a:pt x="1237234" y="250736"/>
                  </a:lnTo>
                  <a:lnTo>
                    <a:pt x="1230503" y="246672"/>
                  </a:lnTo>
                  <a:lnTo>
                    <a:pt x="1223518" y="243827"/>
                  </a:lnTo>
                  <a:lnTo>
                    <a:pt x="1216406" y="242214"/>
                  </a:lnTo>
                  <a:lnTo>
                    <a:pt x="1226312" y="238556"/>
                  </a:lnTo>
                  <a:lnTo>
                    <a:pt x="1256157" y="211455"/>
                  </a:lnTo>
                  <a:lnTo>
                    <a:pt x="1263777" y="177126"/>
                  </a:lnTo>
                  <a:lnTo>
                    <a:pt x="1263523" y="169900"/>
                  </a:lnTo>
                  <a:lnTo>
                    <a:pt x="1248283" y="131127"/>
                  </a:lnTo>
                  <a:lnTo>
                    <a:pt x="1214120" y="110832"/>
                  </a:lnTo>
                  <a:lnTo>
                    <a:pt x="1196340" y="106641"/>
                  </a:lnTo>
                  <a:lnTo>
                    <a:pt x="1196340" y="307289"/>
                  </a:lnTo>
                  <a:lnTo>
                    <a:pt x="1193165" y="325120"/>
                  </a:lnTo>
                  <a:lnTo>
                    <a:pt x="1183767" y="337845"/>
                  </a:lnTo>
                  <a:lnTo>
                    <a:pt x="1168019" y="345490"/>
                  </a:lnTo>
                  <a:lnTo>
                    <a:pt x="1146048" y="348030"/>
                  </a:lnTo>
                  <a:lnTo>
                    <a:pt x="1042276" y="348030"/>
                  </a:lnTo>
                  <a:lnTo>
                    <a:pt x="1042276" y="267144"/>
                  </a:lnTo>
                  <a:lnTo>
                    <a:pt x="1150747" y="267144"/>
                  </a:lnTo>
                  <a:lnTo>
                    <a:pt x="1170686" y="269646"/>
                  </a:lnTo>
                  <a:lnTo>
                    <a:pt x="1184910" y="277177"/>
                  </a:lnTo>
                  <a:lnTo>
                    <a:pt x="1193546" y="289725"/>
                  </a:lnTo>
                  <a:lnTo>
                    <a:pt x="1196340" y="307289"/>
                  </a:lnTo>
                  <a:lnTo>
                    <a:pt x="1196340" y="106641"/>
                  </a:lnTo>
                  <a:lnTo>
                    <a:pt x="1194308" y="106260"/>
                  </a:lnTo>
                  <a:lnTo>
                    <a:pt x="1188085" y="105651"/>
                  </a:lnTo>
                  <a:lnTo>
                    <a:pt x="1188085" y="192341"/>
                  </a:lnTo>
                  <a:lnTo>
                    <a:pt x="1188085" y="201345"/>
                  </a:lnTo>
                  <a:lnTo>
                    <a:pt x="1147826" y="221627"/>
                  </a:lnTo>
                  <a:lnTo>
                    <a:pt x="1042276" y="221627"/>
                  </a:lnTo>
                  <a:lnTo>
                    <a:pt x="1042276" y="158267"/>
                  </a:lnTo>
                  <a:lnTo>
                    <a:pt x="1146048" y="158267"/>
                  </a:lnTo>
                  <a:lnTo>
                    <a:pt x="1164336" y="160388"/>
                  </a:lnTo>
                  <a:lnTo>
                    <a:pt x="1177544" y="166789"/>
                  </a:lnTo>
                  <a:lnTo>
                    <a:pt x="1185418" y="177431"/>
                  </a:lnTo>
                  <a:lnTo>
                    <a:pt x="1188085" y="192341"/>
                  </a:lnTo>
                  <a:lnTo>
                    <a:pt x="1188085" y="105651"/>
                  </a:lnTo>
                  <a:lnTo>
                    <a:pt x="1182751" y="105130"/>
                  </a:lnTo>
                  <a:lnTo>
                    <a:pt x="1170305" y="104749"/>
                  </a:lnTo>
                  <a:lnTo>
                    <a:pt x="968883" y="104749"/>
                  </a:lnTo>
                  <a:lnTo>
                    <a:pt x="968883" y="403987"/>
                  </a:lnTo>
                  <a:lnTo>
                    <a:pt x="1157224" y="403987"/>
                  </a:lnTo>
                  <a:lnTo>
                    <a:pt x="1198499" y="400570"/>
                  </a:lnTo>
                  <a:lnTo>
                    <a:pt x="1238631" y="385483"/>
                  </a:lnTo>
                  <a:lnTo>
                    <a:pt x="1266190" y="352907"/>
                  </a:lnTo>
                  <a:lnTo>
                    <a:pt x="1267358" y="348030"/>
                  </a:lnTo>
                  <a:lnTo>
                    <a:pt x="1272286" y="327469"/>
                  </a:lnTo>
                  <a:lnTo>
                    <a:pt x="1272667" y="318236"/>
                  </a:lnTo>
                  <a:close/>
                </a:path>
                <a:path w="1998345" h="546100">
                  <a:moveTo>
                    <a:pt x="1583944" y="301205"/>
                  </a:moveTo>
                  <a:lnTo>
                    <a:pt x="1576832" y="257860"/>
                  </a:lnTo>
                  <a:lnTo>
                    <a:pt x="1540256" y="214960"/>
                  </a:lnTo>
                  <a:lnTo>
                    <a:pt x="1517650" y="205752"/>
                  </a:lnTo>
                  <a:lnTo>
                    <a:pt x="1517650" y="301205"/>
                  </a:lnTo>
                  <a:lnTo>
                    <a:pt x="1516888" y="311238"/>
                  </a:lnTo>
                  <a:lnTo>
                    <a:pt x="1491615" y="342252"/>
                  </a:lnTo>
                  <a:lnTo>
                    <a:pt x="1472692" y="344995"/>
                  </a:lnTo>
                  <a:lnTo>
                    <a:pt x="1380363" y="344995"/>
                  </a:lnTo>
                  <a:lnTo>
                    <a:pt x="1380363" y="256806"/>
                  </a:lnTo>
                  <a:lnTo>
                    <a:pt x="1472692" y="256806"/>
                  </a:lnTo>
                  <a:lnTo>
                    <a:pt x="1511046" y="274510"/>
                  </a:lnTo>
                  <a:lnTo>
                    <a:pt x="1517650" y="301205"/>
                  </a:lnTo>
                  <a:lnTo>
                    <a:pt x="1517650" y="205752"/>
                  </a:lnTo>
                  <a:lnTo>
                    <a:pt x="1501140" y="201879"/>
                  </a:lnTo>
                  <a:lnTo>
                    <a:pt x="1477391" y="200240"/>
                  </a:lnTo>
                  <a:lnTo>
                    <a:pt x="1380363" y="200240"/>
                  </a:lnTo>
                  <a:lnTo>
                    <a:pt x="1380363" y="104749"/>
                  </a:lnTo>
                  <a:lnTo>
                    <a:pt x="1305179" y="104749"/>
                  </a:lnTo>
                  <a:lnTo>
                    <a:pt x="1305179" y="403987"/>
                  </a:lnTo>
                  <a:lnTo>
                    <a:pt x="1477391" y="403987"/>
                  </a:lnTo>
                  <a:lnTo>
                    <a:pt x="1501140" y="402348"/>
                  </a:lnTo>
                  <a:lnTo>
                    <a:pt x="1540256" y="389280"/>
                  </a:lnTo>
                  <a:lnTo>
                    <a:pt x="1567942" y="363016"/>
                  </a:lnTo>
                  <a:lnTo>
                    <a:pt x="1576959" y="344995"/>
                  </a:lnTo>
                  <a:lnTo>
                    <a:pt x="1582166" y="324688"/>
                  </a:lnTo>
                  <a:lnTo>
                    <a:pt x="1583944" y="301205"/>
                  </a:lnTo>
                  <a:close/>
                </a:path>
                <a:path w="1998345" h="546100">
                  <a:moveTo>
                    <a:pt x="1685798" y="104749"/>
                  </a:moveTo>
                  <a:lnTo>
                    <a:pt x="1608836" y="104749"/>
                  </a:lnTo>
                  <a:lnTo>
                    <a:pt x="1608836" y="403987"/>
                  </a:lnTo>
                  <a:lnTo>
                    <a:pt x="1685798" y="403987"/>
                  </a:lnTo>
                  <a:lnTo>
                    <a:pt x="1685798" y="104749"/>
                  </a:lnTo>
                  <a:close/>
                </a:path>
                <a:path w="1998345" h="546100">
                  <a:moveTo>
                    <a:pt x="1997837" y="275056"/>
                  </a:moveTo>
                  <a:lnTo>
                    <a:pt x="1995678" y="233159"/>
                  </a:lnTo>
                  <a:lnTo>
                    <a:pt x="1993595" y="225171"/>
                  </a:lnTo>
                  <a:lnTo>
                    <a:pt x="1978279" y="166255"/>
                  </a:lnTo>
                  <a:lnTo>
                    <a:pt x="1943735" y="121818"/>
                  </a:lnTo>
                  <a:lnTo>
                    <a:pt x="1918589" y="107403"/>
                  </a:lnTo>
                  <a:lnTo>
                    <a:pt x="1918589" y="225171"/>
                  </a:lnTo>
                  <a:lnTo>
                    <a:pt x="1799590" y="225171"/>
                  </a:lnTo>
                  <a:lnTo>
                    <a:pt x="1811147" y="186512"/>
                  </a:lnTo>
                  <a:lnTo>
                    <a:pt x="1847596" y="160591"/>
                  </a:lnTo>
                  <a:lnTo>
                    <a:pt x="1858772" y="159486"/>
                  </a:lnTo>
                  <a:lnTo>
                    <a:pt x="1866265" y="159486"/>
                  </a:lnTo>
                  <a:lnTo>
                    <a:pt x="1873631" y="160909"/>
                  </a:lnTo>
                  <a:lnTo>
                    <a:pt x="1880616" y="163753"/>
                  </a:lnTo>
                  <a:lnTo>
                    <a:pt x="1887728" y="166179"/>
                  </a:lnTo>
                  <a:lnTo>
                    <a:pt x="1894078" y="170230"/>
                  </a:lnTo>
                  <a:lnTo>
                    <a:pt x="1899666" y="175907"/>
                  </a:lnTo>
                  <a:lnTo>
                    <a:pt x="1905127" y="181190"/>
                  </a:lnTo>
                  <a:lnTo>
                    <a:pt x="1917954" y="217220"/>
                  </a:lnTo>
                  <a:lnTo>
                    <a:pt x="1918589" y="225171"/>
                  </a:lnTo>
                  <a:lnTo>
                    <a:pt x="1918589" y="107403"/>
                  </a:lnTo>
                  <a:lnTo>
                    <a:pt x="1892808" y="99618"/>
                  </a:lnTo>
                  <a:lnTo>
                    <a:pt x="1861185" y="96850"/>
                  </a:lnTo>
                  <a:lnTo>
                    <a:pt x="1844802" y="97523"/>
                  </a:lnTo>
                  <a:lnTo>
                    <a:pt x="1801368" y="107797"/>
                  </a:lnTo>
                  <a:lnTo>
                    <a:pt x="1766570" y="128765"/>
                  </a:lnTo>
                  <a:lnTo>
                    <a:pt x="1741170" y="160235"/>
                  </a:lnTo>
                  <a:lnTo>
                    <a:pt x="1725549" y="200647"/>
                  </a:lnTo>
                  <a:lnTo>
                    <a:pt x="1720215" y="248907"/>
                  </a:lnTo>
                  <a:lnTo>
                    <a:pt x="1726057" y="307568"/>
                  </a:lnTo>
                  <a:lnTo>
                    <a:pt x="1743583" y="353212"/>
                  </a:lnTo>
                  <a:lnTo>
                    <a:pt x="1772666" y="385826"/>
                  </a:lnTo>
                  <a:lnTo>
                    <a:pt x="1813433" y="405384"/>
                  </a:lnTo>
                  <a:lnTo>
                    <a:pt x="1865884" y="411911"/>
                  </a:lnTo>
                  <a:lnTo>
                    <a:pt x="1888490" y="410349"/>
                  </a:lnTo>
                  <a:lnTo>
                    <a:pt x="1928749" y="397865"/>
                  </a:lnTo>
                  <a:lnTo>
                    <a:pt x="1962023" y="373164"/>
                  </a:lnTo>
                  <a:lnTo>
                    <a:pt x="1985645" y="337578"/>
                  </a:lnTo>
                  <a:lnTo>
                    <a:pt x="1993773" y="315810"/>
                  </a:lnTo>
                  <a:lnTo>
                    <a:pt x="1914398" y="315810"/>
                  </a:lnTo>
                  <a:lnTo>
                    <a:pt x="1911731" y="323291"/>
                  </a:lnTo>
                  <a:lnTo>
                    <a:pt x="1907667" y="329946"/>
                  </a:lnTo>
                  <a:lnTo>
                    <a:pt x="1871472" y="348716"/>
                  </a:lnTo>
                  <a:lnTo>
                    <a:pt x="1862328" y="349250"/>
                  </a:lnTo>
                  <a:lnTo>
                    <a:pt x="1848739" y="347992"/>
                  </a:lnTo>
                  <a:lnTo>
                    <a:pt x="1808480" y="318274"/>
                  </a:lnTo>
                  <a:lnTo>
                    <a:pt x="1797177" y="275056"/>
                  </a:lnTo>
                  <a:lnTo>
                    <a:pt x="1997837" y="275056"/>
                  </a:lnTo>
                  <a:close/>
                </a:path>
              </a:pathLst>
            </a:custGeom>
            <a:solidFill>
              <a:srgbClr val="FFFFFF">
                <a:alpha val="34901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022091" y="7030211"/>
              <a:ext cx="0" cy="315595"/>
            </a:xfrm>
            <a:custGeom>
              <a:avLst/>
              <a:gdLst/>
              <a:ahLst/>
              <a:cxnLst/>
              <a:rect l="l" t="t" r="r" b="b"/>
              <a:pathLst>
                <a:path h="315595">
                  <a:moveTo>
                    <a:pt x="0" y="0"/>
                  </a:moveTo>
                  <a:lnTo>
                    <a:pt x="0" y="315226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"/>
                <a:cs typeface="Arial" panose="020B0604020202020204"/>
              </a:endParaRPr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07664" y="7051547"/>
              <a:ext cx="3268980" cy="268224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/>
        </p:nvSpPr>
        <p:spPr>
          <a:xfrm>
            <a:off x="278675" y="1109147"/>
            <a:ext cx="4267200" cy="10350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pic>
        <p:nvPicPr>
          <p:cNvPr id="11" name="Picture 6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924" y="187740"/>
            <a:ext cx="596294" cy="117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92197" y="984726"/>
            <a:ext cx="47221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solidFill>
                  <a:prstClr val="white"/>
                </a:solidFill>
                <a:latin typeface="+mj-lt"/>
                <a:cs typeface="Arial"/>
              </a:rPr>
              <a:t>Более 100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cs typeface="Arial"/>
              </a:rPr>
              <a:t>Участников 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cs typeface="Arial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3347" y="984726"/>
            <a:ext cx="5893572" cy="44414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315" y="2365093"/>
            <a:ext cx="3743938" cy="349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935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Первые Цвета">
      <a:dk1>
        <a:sysClr val="windowText" lastClr="000000"/>
      </a:dk1>
      <a:lt1>
        <a:sysClr val="window" lastClr="FFFFFF"/>
      </a:lt1>
      <a:dk2>
        <a:srgbClr val="214FE2"/>
      </a:dk2>
      <a:lt2>
        <a:srgbClr val="FFFFFF"/>
      </a:lt2>
      <a:accent1>
        <a:srgbClr val="214FE2"/>
      </a:accent1>
      <a:accent2>
        <a:srgbClr val="E8EDFF"/>
      </a:accent2>
      <a:accent3>
        <a:srgbClr val="5783FF"/>
      </a:accent3>
      <a:accent4>
        <a:srgbClr val="FFFFFF"/>
      </a:accent4>
      <a:accent5>
        <a:srgbClr val="FFFFFF"/>
      </a:accent5>
      <a:accent6>
        <a:srgbClr val="FFFFFF"/>
      </a:accent6>
      <a:hlink>
        <a:srgbClr val="A6B8F3"/>
      </a:hlink>
      <a:folHlink>
        <a:srgbClr val="FFFFFF"/>
      </a:folHlink>
    </a:clrScheme>
    <a:fontScheme name="Первые шрифты">
      <a:majorFont>
        <a:latin typeface="Pervye Extended Bold"/>
        <a:ea typeface="Arial"/>
        <a:cs typeface="Arial"/>
      </a:majorFont>
      <a:minorFont>
        <a:latin typeface="Inter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342</Words>
  <Application>Microsoft Office PowerPoint</Application>
  <PresentationFormat>Широкоэкранный</PresentationFormat>
  <Paragraphs>65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Microsoft JhengHei</vt:lpstr>
      <vt:lpstr>Arial</vt:lpstr>
      <vt:lpstr>Calibri</vt:lpstr>
      <vt:lpstr>Inter</vt:lpstr>
      <vt:lpstr>Pervye Extended Bold</vt:lpstr>
      <vt:lpstr>Segoe UI Black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Чемпионат по оказанию первой помощи </vt:lpstr>
      <vt:lpstr>Конкурс «Большая перемена» </vt:lpstr>
      <vt:lpstr>Проект «Первый шаг к переменам» </vt:lpstr>
      <vt:lpstr>Презентация PowerPoint</vt:lpstr>
      <vt:lpstr>Инициативы Совета первых</vt:lpstr>
      <vt:lpstr>Социальное партнерство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Смольников Василий Владимирович</dc:creator>
  <cp:lastModifiedBy>Лена</cp:lastModifiedBy>
  <cp:revision>81</cp:revision>
  <cp:lastPrinted>2025-06-03T11:27:00Z</cp:lastPrinted>
  <dcterms:created xsi:type="dcterms:W3CDTF">2024-07-12T13:13:00Z</dcterms:created>
  <dcterms:modified xsi:type="dcterms:W3CDTF">2026-02-14T07:17:29Z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16A2A628D4C8448EA67500D7A9D714D5_12</vt:lpwstr>
  </property>
  <property fmtid="{D5CDD505-2E9C-101B-9397-08002B2CF9AE}" pid="3" name="KSOProductBuildVer">
    <vt:lpwstr>1049-12.2.0.21931</vt:lpwstr>
  </property>
</Properties>
</file>